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  <p:sldMasterId id="2147483756" r:id="rId3"/>
    <p:sldMasterId id="2147483768" r:id="rId4"/>
  </p:sldMasterIdLst>
  <p:notesMasterIdLst>
    <p:notesMasterId r:id="rId10"/>
  </p:notesMasterIdLst>
  <p:sldIdLst>
    <p:sldId id="257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389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771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155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543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1928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312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4698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085" algn="l" defTabSz="9127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1E8A3-555E-4395-A99B-57B51484A01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40B2D-9386-4706-B958-D2860D761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7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389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771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155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5543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928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8312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4698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1085" algn="l" defTabSz="9127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5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92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1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8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2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5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29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4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7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9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128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128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39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649" indent="0" algn="ctr">
              <a:buNone/>
              <a:defRPr/>
            </a:lvl2pPr>
            <a:lvl3pPr marL="903303" indent="0" algn="ctr">
              <a:buNone/>
              <a:defRPr/>
            </a:lvl3pPr>
            <a:lvl4pPr marL="1354953" indent="0" algn="ctr">
              <a:buNone/>
              <a:defRPr/>
            </a:lvl4pPr>
            <a:lvl5pPr marL="1806606" indent="0" algn="ctr">
              <a:buNone/>
              <a:defRPr/>
            </a:lvl5pPr>
            <a:lvl6pPr marL="2258256" indent="0" algn="ctr">
              <a:buNone/>
              <a:defRPr/>
            </a:lvl6pPr>
            <a:lvl7pPr marL="2709909" indent="0" algn="ctr">
              <a:buNone/>
              <a:defRPr/>
            </a:lvl7pPr>
            <a:lvl8pPr marL="3161559" indent="0" algn="ctr">
              <a:buNone/>
              <a:defRPr/>
            </a:lvl8pPr>
            <a:lvl9pPr marL="361321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649" indent="0">
              <a:buNone/>
              <a:defRPr sz="1800"/>
            </a:lvl2pPr>
            <a:lvl3pPr marL="903303" indent="0">
              <a:buNone/>
              <a:defRPr sz="1600"/>
            </a:lvl3pPr>
            <a:lvl4pPr marL="1354953" indent="0">
              <a:buNone/>
              <a:defRPr sz="1400"/>
            </a:lvl4pPr>
            <a:lvl5pPr marL="1806606" indent="0">
              <a:buNone/>
              <a:defRPr sz="1400"/>
            </a:lvl5pPr>
            <a:lvl6pPr marL="2258256" indent="0">
              <a:buNone/>
              <a:defRPr sz="1400"/>
            </a:lvl6pPr>
            <a:lvl7pPr marL="2709909" indent="0">
              <a:buNone/>
              <a:defRPr sz="1400"/>
            </a:lvl7pPr>
            <a:lvl8pPr marL="3161559" indent="0">
              <a:buNone/>
              <a:defRPr sz="1400"/>
            </a:lvl8pPr>
            <a:lvl9pPr marL="3613212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649" indent="0">
              <a:buNone/>
              <a:defRPr sz="2000" b="1"/>
            </a:lvl2pPr>
            <a:lvl3pPr marL="903303" indent="0">
              <a:buNone/>
              <a:defRPr sz="1800" b="1"/>
            </a:lvl3pPr>
            <a:lvl4pPr marL="1354953" indent="0">
              <a:buNone/>
              <a:defRPr sz="1600" b="1"/>
            </a:lvl4pPr>
            <a:lvl5pPr marL="1806606" indent="0">
              <a:buNone/>
              <a:defRPr sz="1600" b="1"/>
            </a:lvl5pPr>
            <a:lvl6pPr marL="2258256" indent="0">
              <a:buNone/>
              <a:defRPr sz="1600" b="1"/>
            </a:lvl6pPr>
            <a:lvl7pPr marL="2709909" indent="0">
              <a:buNone/>
              <a:defRPr sz="1600" b="1"/>
            </a:lvl7pPr>
            <a:lvl8pPr marL="3161559" indent="0">
              <a:buNone/>
              <a:defRPr sz="1600" b="1"/>
            </a:lvl8pPr>
            <a:lvl9pPr marL="361321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649" indent="0">
              <a:buNone/>
              <a:defRPr sz="2000" b="1"/>
            </a:lvl2pPr>
            <a:lvl3pPr marL="903303" indent="0">
              <a:buNone/>
              <a:defRPr sz="1800" b="1"/>
            </a:lvl3pPr>
            <a:lvl4pPr marL="1354953" indent="0">
              <a:buNone/>
              <a:defRPr sz="1600" b="1"/>
            </a:lvl4pPr>
            <a:lvl5pPr marL="1806606" indent="0">
              <a:buNone/>
              <a:defRPr sz="1600" b="1"/>
            </a:lvl5pPr>
            <a:lvl6pPr marL="2258256" indent="0">
              <a:buNone/>
              <a:defRPr sz="1600" b="1"/>
            </a:lvl6pPr>
            <a:lvl7pPr marL="2709909" indent="0">
              <a:buNone/>
              <a:defRPr sz="1600" b="1"/>
            </a:lvl7pPr>
            <a:lvl8pPr marL="3161559" indent="0">
              <a:buNone/>
              <a:defRPr sz="1600" b="1"/>
            </a:lvl8pPr>
            <a:lvl9pPr marL="361321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8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1649" indent="0">
              <a:buNone/>
              <a:defRPr sz="1200"/>
            </a:lvl2pPr>
            <a:lvl3pPr marL="903303" indent="0">
              <a:buNone/>
              <a:defRPr sz="1000"/>
            </a:lvl3pPr>
            <a:lvl4pPr marL="1354953" indent="0">
              <a:buNone/>
              <a:defRPr sz="900"/>
            </a:lvl4pPr>
            <a:lvl5pPr marL="1806606" indent="0">
              <a:buNone/>
              <a:defRPr sz="900"/>
            </a:lvl5pPr>
            <a:lvl6pPr marL="2258256" indent="0">
              <a:buNone/>
              <a:defRPr sz="900"/>
            </a:lvl6pPr>
            <a:lvl7pPr marL="2709909" indent="0">
              <a:buNone/>
              <a:defRPr sz="900"/>
            </a:lvl7pPr>
            <a:lvl8pPr marL="3161559" indent="0">
              <a:buNone/>
              <a:defRPr sz="900"/>
            </a:lvl8pPr>
            <a:lvl9pPr marL="361321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649" indent="0">
              <a:buNone/>
              <a:defRPr sz="2800"/>
            </a:lvl2pPr>
            <a:lvl3pPr marL="903303" indent="0">
              <a:buNone/>
              <a:defRPr sz="2400"/>
            </a:lvl3pPr>
            <a:lvl4pPr marL="1354953" indent="0">
              <a:buNone/>
              <a:defRPr sz="2000"/>
            </a:lvl4pPr>
            <a:lvl5pPr marL="1806606" indent="0">
              <a:buNone/>
              <a:defRPr sz="2000"/>
            </a:lvl5pPr>
            <a:lvl6pPr marL="2258256" indent="0">
              <a:buNone/>
              <a:defRPr sz="2000"/>
            </a:lvl6pPr>
            <a:lvl7pPr marL="2709909" indent="0">
              <a:buNone/>
              <a:defRPr sz="2000"/>
            </a:lvl7pPr>
            <a:lvl8pPr marL="3161559" indent="0">
              <a:buNone/>
              <a:defRPr sz="2000"/>
            </a:lvl8pPr>
            <a:lvl9pPr marL="3613212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649" indent="0">
              <a:buNone/>
              <a:defRPr sz="1200"/>
            </a:lvl2pPr>
            <a:lvl3pPr marL="903303" indent="0">
              <a:buNone/>
              <a:defRPr sz="1000"/>
            </a:lvl3pPr>
            <a:lvl4pPr marL="1354953" indent="0">
              <a:buNone/>
              <a:defRPr sz="900"/>
            </a:lvl4pPr>
            <a:lvl5pPr marL="1806606" indent="0">
              <a:buNone/>
              <a:defRPr sz="900"/>
            </a:lvl5pPr>
            <a:lvl6pPr marL="2258256" indent="0">
              <a:buNone/>
              <a:defRPr sz="900"/>
            </a:lvl6pPr>
            <a:lvl7pPr marL="2709909" indent="0">
              <a:buNone/>
              <a:defRPr sz="900"/>
            </a:lvl7pPr>
            <a:lvl8pPr marL="3161559" indent="0">
              <a:buNone/>
              <a:defRPr sz="900"/>
            </a:lvl8pPr>
            <a:lvl9pPr marL="361321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829" indent="0" algn="ctr">
              <a:buNone/>
              <a:defRPr/>
            </a:lvl2pPr>
            <a:lvl3pPr marL="903661" indent="0" algn="ctr">
              <a:buNone/>
              <a:defRPr/>
            </a:lvl3pPr>
            <a:lvl4pPr marL="1355490" indent="0" algn="ctr">
              <a:buNone/>
              <a:defRPr/>
            </a:lvl4pPr>
            <a:lvl5pPr marL="1807322" indent="0" algn="ctr">
              <a:buNone/>
              <a:defRPr/>
            </a:lvl5pPr>
            <a:lvl6pPr marL="2259151" indent="0" algn="ctr">
              <a:buNone/>
              <a:defRPr/>
            </a:lvl6pPr>
            <a:lvl7pPr marL="2710983" indent="0" algn="ctr">
              <a:buNone/>
              <a:defRPr/>
            </a:lvl7pPr>
            <a:lvl8pPr marL="3162813" indent="0" algn="ctr">
              <a:buNone/>
              <a:defRPr/>
            </a:lvl8pPr>
            <a:lvl9pPr marL="361464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829" indent="0">
              <a:buNone/>
              <a:defRPr sz="1800"/>
            </a:lvl2pPr>
            <a:lvl3pPr marL="903661" indent="0">
              <a:buNone/>
              <a:defRPr sz="1600"/>
            </a:lvl3pPr>
            <a:lvl4pPr marL="1355490" indent="0">
              <a:buNone/>
              <a:defRPr sz="1400"/>
            </a:lvl4pPr>
            <a:lvl5pPr marL="1807322" indent="0">
              <a:buNone/>
              <a:defRPr sz="1400"/>
            </a:lvl5pPr>
            <a:lvl6pPr marL="2259151" indent="0">
              <a:buNone/>
              <a:defRPr sz="1400"/>
            </a:lvl6pPr>
            <a:lvl7pPr marL="2710983" indent="0">
              <a:buNone/>
              <a:defRPr sz="1400"/>
            </a:lvl7pPr>
            <a:lvl8pPr marL="3162813" indent="0">
              <a:buNone/>
              <a:defRPr sz="1400"/>
            </a:lvl8pPr>
            <a:lvl9pPr marL="3614644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829" indent="0">
              <a:buNone/>
              <a:defRPr sz="2000" b="1"/>
            </a:lvl2pPr>
            <a:lvl3pPr marL="903661" indent="0">
              <a:buNone/>
              <a:defRPr sz="1800" b="1"/>
            </a:lvl3pPr>
            <a:lvl4pPr marL="1355490" indent="0">
              <a:buNone/>
              <a:defRPr sz="1600" b="1"/>
            </a:lvl4pPr>
            <a:lvl5pPr marL="1807322" indent="0">
              <a:buNone/>
              <a:defRPr sz="1600" b="1"/>
            </a:lvl5pPr>
            <a:lvl6pPr marL="2259151" indent="0">
              <a:buNone/>
              <a:defRPr sz="1600" b="1"/>
            </a:lvl6pPr>
            <a:lvl7pPr marL="2710983" indent="0">
              <a:buNone/>
              <a:defRPr sz="1600" b="1"/>
            </a:lvl7pPr>
            <a:lvl8pPr marL="3162813" indent="0">
              <a:buNone/>
              <a:defRPr sz="1600" b="1"/>
            </a:lvl8pPr>
            <a:lvl9pPr marL="36146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829" indent="0">
              <a:buNone/>
              <a:defRPr sz="2000" b="1"/>
            </a:lvl2pPr>
            <a:lvl3pPr marL="903661" indent="0">
              <a:buNone/>
              <a:defRPr sz="1800" b="1"/>
            </a:lvl3pPr>
            <a:lvl4pPr marL="1355490" indent="0">
              <a:buNone/>
              <a:defRPr sz="1600" b="1"/>
            </a:lvl4pPr>
            <a:lvl5pPr marL="1807322" indent="0">
              <a:buNone/>
              <a:defRPr sz="1600" b="1"/>
            </a:lvl5pPr>
            <a:lvl6pPr marL="2259151" indent="0">
              <a:buNone/>
              <a:defRPr sz="1600" b="1"/>
            </a:lvl6pPr>
            <a:lvl7pPr marL="2710983" indent="0">
              <a:buNone/>
              <a:defRPr sz="1600" b="1"/>
            </a:lvl7pPr>
            <a:lvl8pPr marL="3162813" indent="0">
              <a:buNone/>
              <a:defRPr sz="1600" b="1"/>
            </a:lvl8pPr>
            <a:lvl9pPr marL="36146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6"/>
            <a:ext cx="3886200" cy="908050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46"/>
            <a:ext cx="3886200" cy="1000125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3042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85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1281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1709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2136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2563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2990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3417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248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1829" indent="0">
              <a:buNone/>
              <a:defRPr sz="1200"/>
            </a:lvl2pPr>
            <a:lvl3pPr marL="903661" indent="0">
              <a:buNone/>
              <a:defRPr sz="1000"/>
            </a:lvl3pPr>
            <a:lvl4pPr marL="1355490" indent="0">
              <a:buNone/>
              <a:defRPr sz="900"/>
            </a:lvl4pPr>
            <a:lvl5pPr marL="1807322" indent="0">
              <a:buNone/>
              <a:defRPr sz="900"/>
            </a:lvl5pPr>
            <a:lvl6pPr marL="2259151" indent="0">
              <a:buNone/>
              <a:defRPr sz="900"/>
            </a:lvl6pPr>
            <a:lvl7pPr marL="2710983" indent="0">
              <a:buNone/>
              <a:defRPr sz="900"/>
            </a:lvl7pPr>
            <a:lvl8pPr marL="3162813" indent="0">
              <a:buNone/>
              <a:defRPr sz="900"/>
            </a:lvl8pPr>
            <a:lvl9pPr marL="361464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829" indent="0">
              <a:buNone/>
              <a:defRPr sz="2800"/>
            </a:lvl2pPr>
            <a:lvl3pPr marL="903661" indent="0">
              <a:buNone/>
              <a:defRPr sz="2400"/>
            </a:lvl3pPr>
            <a:lvl4pPr marL="1355490" indent="0">
              <a:buNone/>
              <a:defRPr sz="2000"/>
            </a:lvl4pPr>
            <a:lvl5pPr marL="1807322" indent="0">
              <a:buNone/>
              <a:defRPr sz="2000"/>
            </a:lvl5pPr>
            <a:lvl6pPr marL="2259151" indent="0">
              <a:buNone/>
              <a:defRPr sz="2000"/>
            </a:lvl6pPr>
            <a:lvl7pPr marL="2710983" indent="0">
              <a:buNone/>
              <a:defRPr sz="2000"/>
            </a:lvl7pPr>
            <a:lvl8pPr marL="3162813" indent="0">
              <a:buNone/>
              <a:defRPr sz="2000"/>
            </a:lvl8pPr>
            <a:lvl9pPr marL="3614644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829" indent="0">
              <a:buNone/>
              <a:defRPr sz="1200"/>
            </a:lvl2pPr>
            <a:lvl3pPr marL="903661" indent="0">
              <a:buNone/>
              <a:defRPr sz="1000"/>
            </a:lvl3pPr>
            <a:lvl4pPr marL="1355490" indent="0">
              <a:buNone/>
              <a:defRPr sz="900"/>
            </a:lvl4pPr>
            <a:lvl5pPr marL="1807322" indent="0">
              <a:buNone/>
              <a:defRPr sz="900"/>
            </a:lvl5pPr>
            <a:lvl6pPr marL="2259151" indent="0">
              <a:buNone/>
              <a:defRPr sz="900"/>
            </a:lvl6pPr>
            <a:lvl7pPr marL="2710983" indent="0">
              <a:buNone/>
              <a:defRPr sz="900"/>
            </a:lvl7pPr>
            <a:lvl8pPr marL="3162813" indent="0">
              <a:buNone/>
              <a:defRPr sz="900"/>
            </a:lvl8pPr>
            <a:lvl9pPr marL="361464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2189" indent="0" algn="ctr">
              <a:buNone/>
              <a:defRPr/>
            </a:lvl2pPr>
            <a:lvl3pPr marL="904377" indent="0" algn="ctr">
              <a:buNone/>
              <a:defRPr/>
            </a:lvl3pPr>
            <a:lvl4pPr marL="1356566" indent="0" algn="ctr">
              <a:buNone/>
              <a:defRPr/>
            </a:lvl4pPr>
            <a:lvl5pPr marL="1808755" indent="0" algn="ctr">
              <a:buNone/>
              <a:defRPr/>
            </a:lvl5pPr>
            <a:lvl6pPr marL="2260943" indent="0" algn="ctr">
              <a:buNone/>
              <a:defRPr/>
            </a:lvl6pPr>
            <a:lvl7pPr marL="2713132" indent="0" algn="ctr">
              <a:buNone/>
              <a:defRPr/>
            </a:lvl7pPr>
            <a:lvl8pPr marL="3165321" indent="0" algn="ctr">
              <a:buNone/>
              <a:defRPr/>
            </a:lvl8pPr>
            <a:lvl9pPr marL="36175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2189" indent="0">
              <a:buNone/>
              <a:defRPr sz="1800"/>
            </a:lvl2pPr>
            <a:lvl3pPr marL="904377" indent="0">
              <a:buNone/>
              <a:defRPr sz="1600"/>
            </a:lvl3pPr>
            <a:lvl4pPr marL="1356566" indent="0">
              <a:buNone/>
              <a:defRPr sz="1400"/>
            </a:lvl4pPr>
            <a:lvl5pPr marL="1808755" indent="0">
              <a:buNone/>
              <a:defRPr sz="1400"/>
            </a:lvl5pPr>
            <a:lvl6pPr marL="2260943" indent="0">
              <a:buNone/>
              <a:defRPr sz="1400"/>
            </a:lvl6pPr>
            <a:lvl7pPr marL="2713132" indent="0">
              <a:buNone/>
              <a:defRPr sz="1400"/>
            </a:lvl7pPr>
            <a:lvl8pPr marL="3165321" indent="0">
              <a:buNone/>
              <a:defRPr sz="1400"/>
            </a:lvl8pPr>
            <a:lvl9pPr marL="361751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2189" indent="0">
              <a:buNone/>
              <a:defRPr sz="2000" b="1"/>
            </a:lvl2pPr>
            <a:lvl3pPr marL="904377" indent="0">
              <a:buNone/>
              <a:defRPr sz="1800" b="1"/>
            </a:lvl3pPr>
            <a:lvl4pPr marL="1356566" indent="0">
              <a:buNone/>
              <a:defRPr sz="1600" b="1"/>
            </a:lvl4pPr>
            <a:lvl5pPr marL="1808755" indent="0">
              <a:buNone/>
              <a:defRPr sz="1600" b="1"/>
            </a:lvl5pPr>
            <a:lvl6pPr marL="2260943" indent="0">
              <a:buNone/>
              <a:defRPr sz="1600" b="1"/>
            </a:lvl6pPr>
            <a:lvl7pPr marL="2713132" indent="0">
              <a:buNone/>
              <a:defRPr sz="1600" b="1"/>
            </a:lvl7pPr>
            <a:lvl8pPr marL="3165321" indent="0">
              <a:buNone/>
              <a:defRPr sz="1600" b="1"/>
            </a:lvl8pPr>
            <a:lvl9pPr marL="361751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2189" indent="0">
              <a:buNone/>
              <a:defRPr sz="2000" b="1"/>
            </a:lvl2pPr>
            <a:lvl3pPr marL="904377" indent="0">
              <a:buNone/>
              <a:defRPr sz="1800" b="1"/>
            </a:lvl3pPr>
            <a:lvl4pPr marL="1356566" indent="0">
              <a:buNone/>
              <a:defRPr sz="1600" b="1"/>
            </a:lvl4pPr>
            <a:lvl5pPr marL="1808755" indent="0">
              <a:buNone/>
              <a:defRPr sz="1600" b="1"/>
            </a:lvl5pPr>
            <a:lvl6pPr marL="2260943" indent="0">
              <a:buNone/>
              <a:defRPr sz="1600" b="1"/>
            </a:lvl6pPr>
            <a:lvl7pPr marL="2713132" indent="0">
              <a:buNone/>
              <a:defRPr sz="1600" b="1"/>
            </a:lvl7pPr>
            <a:lvl8pPr marL="3165321" indent="0">
              <a:buNone/>
              <a:defRPr sz="1600" b="1"/>
            </a:lvl8pPr>
            <a:lvl9pPr marL="361751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44"/>
            <a:ext cx="2019300" cy="301730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44"/>
            <a:ext cx="2019300" cy="301730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416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2189" indent="0">
              <a:buNone/>
              <a:defRPr sz="1200"/>
            </a:lvl2pPr>
            <a:lvl3pPr marL="904377" indent="0">
              <a:buNone/>
              <a:defRPr sz="1000"/>
            </a:lvl3pPr>
            <a:lvl4pPr marL="1356566" indent="0">
              <a:buNone/>
              <a:defRPr sz="900"/>
            </a:lvl4pPr>
            <a:lvl5pPr marL="1808755" indent="0">
              <a:buNone/>
              <a:defRPr sz="900"/>
            </a:lvl5pPr>
            <a:lvl6pPr marL="2260943" indent="0">
              <a:buNone/>
              <a:defRPr sz="900"/>
            </a:lvl6pPr>
            <a:lvl7pPr marL="2713132" indent="0">
              <a:buNone/>
              <a:defRPr sz="900"/>
            </a:lvl7pPr>
            <a:lvl8pPr marL="3165321" indent="0">
              <a:buNone/>
              <a:defRPr sz="900"/>
            </a:lvl8pPr>
            <a:lvl9pPr marL="361751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2189" indent="0">
              <a:buNone/>
              <a:defRPr sz="2800"/>
            </a:lvl2pPr>
            <a:lvl3pPr marL="904377" indent="0">
              <a:buNone/>
              <a:defRPr sz="2400"/>
            </a:lvl3pPr>
            <a:lvl4pPr marL="1356566" indent="0">
              <a:buNone/>
              <a:defRPr sz="2000"/>
            </a:lvl4pPr>
            <a:lvl5pPr marL="1808755" indent="0">
              <a:buNone/>
              <a:defRPr sz="2000"/>
            </a:lvl5pPr>
            <a:lvl6pPr marL="2260943" indent="0">
              <a:buNone/>
              <a:defRPr sz="2000"/>
            </a:lvl6pPr>
            <a:lvl7pPr marL="2713132" indent="0">
              <a:buNone/>
              <a:defRPr sz="2000"/>
            </a:lvl7pPr>
            <a:lvl8pPr marL="3165321" indent="0">
              <a:buNone/>
              <a:defRPr sz="2000"/>
            </a:lvl8pPr>
            <a:lvl9pPr marL="361751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2189" indent="0">
              <a:buNone/>
              <a:defRPr sz="1200"/>
            </a:lvl2pPr>
            <a:lvl3pPr marL="904377" indent="0">
              <a:buNone/>
              <a:defRPr sz="1000"/>
            </a:lvl3pPr>
            <a:lvl4pPr marL="1356566" indent="0">
              <a:buNone/>
              <a:defRPr sz="900"/>
            </a:lvl4pPr>
            <a:lvl5pPr marL="1808755" indent="0">
              <a:buNone/>
              <a:defRPr sz="900"/>
            </a:lvl5pPr>
            <a:lvl6pPr marL="2260943" indent="0">
              <a:buNone/>
              <a:defRPr sz="900"/>
            </a:lvl6pPr>
            <a:lvl7pPr marL="2713132" indent="0">
              <a:buNone/>
              <a:defRPr sz="900"/>
            </a:lvl7pPr>
            <a:lvl8pPr marL="3165321" indent="0">
              <a:buNone/>
              <a:defRPr sz="900"/>
            </a:lvl8pPr>
            <a:lvl9pPr marL="361751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1" y="1023411"/>
            <a:ext cx="2020094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273" indent="0">
              <a:buNone/>
              <a:defRPr sz="1300" b="1"/>
            </a:lvl2pPr>
            <a:lvl3pPr marL="608544" indent="0">
              <a:buNone/>
              <a:defRPr sz="1200" b="1"/>
            </a:lvl3pPr>
            <a:lvl4pPr marL="912817" indent="0">
              <a:buNone/>
              <a:defRPr sz="1100" b="1"/>
            </a:lvl4pPr>
            <a:lvl5pPr marL="1217090" indent="0">
              <a:buNone/>
              <a:defRPr sz="1100" b="1"/>
            </a:lvl5pPr>
            <a:lvl6pPr marL="1521362" indent="0">
              <a:buNone/>
              <a:defRPr sz="1100" b="1"/>
            </a:lvl6pPr>
            <a:lvl7pPr marL="1825633" indent="0">
              <a:buNone/>
              <a:defRPr sz="1100" b="1"/>
            </a:lvl7pPr>
            <a:lvl8pPr marL="2129904" indent="0">
              <a:buNone/>
              <a:defRPr sz="1100" b="1"/>
            </a:lvl8pPr>
            <a:lvl9pPr marL="2434177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1" y="1449917"/>
            <a:ext cx="2020094" cy="2634192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11"/>
            <a:ext cx="2020888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273" indent="0">
              <a:buNone/>
              <a:defRPr sz="1300" b="1"/>
            </a:lvl2pPr>
            <a:lvl3pPr marL="608544" indent="0">
              <a:buNone/>
              <a:defRPr sz="1200" b="1"/>
            </a:lvl3pPr>
            <a:lvl4pPr marL="912817" indent="0">
              <a:buNone/>
              <a:defRPr sz="1100" b="1"/>
            </a:lvl4pPr>
            <a:lvl5pPr marL="1217090" indent="0">
              <a:buNone/>
              <a:defRPr sz="1100" b="1"/>
            </a:lvl5pPr>
            <a:lvl6pPr marL="1521362" indent="0">
              <a:buNone/>
              <a:defRPr sz="1100" b="1"/>
            </a:lvl6pPr>
            <a:lvl7pPr marL="1825633" indent="0">
              <a:buNone/>
              <a:defRPr sz="1100" b="1"/>
            </a:lvl7pPr>
            <a:lvl8pPr marL="2129904" indent="0">
              <a:buNone/>
              <a:defRPr sz="1100" b="1"/>
            </a:lvl8pPr>
            <a:lvl9pPr marL="2434177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3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4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81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20" y="182034"/>
            <a:ext cx="1504157" cy="774700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45" y="182078"/>
            <a:ext cx="2555875" cy="3902075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20" y="956778"/>
            <a:ext cx="1504157" cy="3127375"/>
          </a:xfrm>
        </p:spPr>
        <p:txBody>
          <a:bodyPr/>
          <a:lstStyle>
            <a:lvl1pPr marL="0" indent="0">
              <a:buNone/>
              <a:defRPr sz="900"/>
            </a:lvl1pPr>
            <a:lvl2pPr marL="304273" indent="0">
              <a:buNone/>
              <a:defRPr sz="800"/>
            </a:lvl2pPr>
            <a:lvl3pPr marL="608544" indent="0">
              <a:buNone/>
              <a:defRPr sz="700"/>
            </a:lvl3pPr>
            <a:lvl4pPr marL="912817" indent="0">
              <a:buNone/>
              <a:defRPr sz="600"/>
            </a:lvl4pPr>
            <a:lvl5pPr marL="1217090" indent="0">
              <a:buNone/>
              <a:defRPr sz="600"/>
            </a:lvl5pPr>
            <a:lvl6pPr marL="1521362" indent="0">
              <a:buNone/>
              <a:defRPr sz="600"/>
            </a:lvl6pPr>
            <a:lvl7pPr marL="1825633" indent="0">
              <a:buNone/>
              <a:defRPr sz="600"/>
            </a:lvl7pPr>
            <a:lvl8pPr marL="2129904" indent="0">
              <a:buNone/>
              <a:defRPr sz="600"/>
            </a:lvl8pPr>
            <a:lvl9pPr marL="2434177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44"/>
            <a:ext cx="2743200" cy="377825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2100"/>
            </a:lvl1pPr>
            <a:lvl2pPr marL="304273" indent="0">
              <a:buNone/>
              <a:defRPr sz="1900"/>
            </a:lvl2pPr>
            <a:lvl3pPr marL="608544" indent="0">
              <a:buNone/>
              <a:defRPr sz="1600"/>
            </a:lvl3pPr>
            <a:lvl4pPr marL="912817" indent="0">
              <a:buNone/>
              <a:defRPr sz="1300"/>
            </a:lvl4pPr>
            <a:lvl5pPr marL="1217090" indent="0">
              <a:buNone/>
              <a:defRPr sz="1300"/>
            </a:lvl5pPr>
            <a:lvl6pPr marL="1521362" indent="0">
              <a:buNone/>
              <a:defRPr sz="1300"/>
            </a:lvl6pPr>
            <a:lvl7pPr marL="1825633" indent="0">
              <a:buNone/>
              <a:defRPr sz="1300"/>
            </a:lvl7pPr>
            <a:lvl8pPr marL="2129904" indent="0">
              <a:buNone/>
              <a:defRPr sz="1300"/>
            </a:lvl8pPr>
            <a:lvl9pPr marL="2434177" indent="0">
              <a:buNone/>
              <a:defRPr sz="1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41"/>
            <a:ext cx="2743200" cy="536575"/>
          </a:xfrm>
        </p:spPr>
        <p:txBody>
          <a:bodyPr/>
          <a:lstStyle>
            <a:lvl1pPr marL="0" indent="0">
              <a:buNone/>
              <a:defRPr sz="900"/>
            </a:lvl1pPr>
            <a:lvl2pPr marL="304273" indent="0">
              <a:buNone/>
              <a:defRPr sz="800"/>
            </a:lvl2pPr>
            <a:lvl3pPr marL="608544" indent="0">
              <a:buNone/>
              <a:defRPr sz="700"/>
            </a:lvl3pPr>
            <a:lvl4pPr marL="912817" indent="0">
              <a:buNone/>
              <a:defRPr sz="600"/>
            </a:lvl4pPr>
            <a:lvl5pPr marL="1217090" indent="0">
              <a:buNone/>
              <a:defRPr sz="600"/>
            </a:lvl5pPr>
            <a:lvl6pPr marL="1521362" indent="0">
              <a:buNone/>
              <a:defRPr sz="600"/>
            </a:lvl6pPr>
            <a:lvl7pPr marL="1825633" indent="0">
              <a:buNone/>
              <a:defRPr sz="600"/>
            </a:lvl7pPr>
            <a:lvl8pPr marL="2129904" indent="0">
              <a:buNone/>
              <a:defRPr sz="600"/>
            </a:lvl8pPr>
            <a:lvl9pPr marL="2434177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3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91278" tIns="45639" rIns="91278" bIns="4563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44"/>
            <a:ext cx="4114800" cy="3017309"/>
          </a:xfrm>
          <a:prstGeom prst="rect">
            <a:avLst/>
          </a:prstGeom>
        </p:spPr>
        <p:txBody>
          <a:bodyPr vert="horz" lIns="91278" tIns="45639" rIns="91278" bIns="4563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604"/>
            <a:ext cx="1066800" cy="243417"/>
          </a:xfrm>
          <a:prstGeom prst="rect">
            <a:avLst/>
          </a:prstGeom>
        </p:spPr>
        <p:txBody>
          <a:bodyPr vert="horz" lIns="91278" tIns="45639" rIns="91278" bIns="4563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85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10/23/2024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604"/>
            <a:ext cx="1447800" cy="243417"/>
          </a:xfrm>
          <a:prstGeom prst="rect">
            <a:avLst/>
          </a:prstGeom>
        </p:spPr>
        <p:txBody>
          <a:bodyPr vert="horz" lIns="91278" tIns="45639" rIns="91278" bIns="4563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854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604"/>
            <a:ext cx="1066800" cy="243417"/>
          </a:xfrm>
          <a:prstGeom prst="rect">
            <a:avLst/>
          </a:prstGeom>
        </p:spPr>
        <p:txBody>
          <a:bodyPr vert="horz" lIns="91278" tIns="45639" rIns="91278" bIns="4563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854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854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854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06" indent="-228206" algn="l" defTabSz="6085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4443" indent="-190169" algn="l" defTabSz="608544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60679" indent="-152138" algn="l" defTabSz="60854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4953" indent="-152138" algn="l" defTabSz="608544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223" indent="-152138" algn="l" defTabSz="608544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498" indent="-152138" algn="l" defTabSz="608544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77769" indent="-152138" algn="l" defTabSz="608544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2042" indent="-152138" algn="l" defTabSz="608544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6313" indent="-152138" algn="l" defTabSz="608544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273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8544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2817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7090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1362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5633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29904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4177" algn="l" defTabSz="60854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30" tIns="45165" rIns="90330" bIns="451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30" tIns="45165" rIns="90330" bIns="45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4829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30" tIns="45165" rIns="90330" bIns="451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defTabSz="913314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4829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30" tIns="45165" rIns="90330" bIns="4516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defTabSz="913314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4829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30" tIns="45165" rIns="90330" bIns="451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defTabSz="913314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913314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5pPr>
      <a:lvl6pPr marL="451649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6pPr>
      <a:lvl7pPr marL="903303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7pPr>
      <a:lvl8pPr marL="1354953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8pPr>
      <a:lvl9pPr marL="1806606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9pPr>
    </p:titleStyle>
    <p:bodyStyle>
      <a:lvl1pPr marL="338318" indent="-338318" algn="l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33520" indent="-281431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28721" indent="-22554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79811" indent="-22554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31898" indent="-22554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84084" indent="-22582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35736" indent="-22582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87387" indent="-22582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39039" indent="-22582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649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303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953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606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8256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909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559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3212" algn="l" defTabSz="903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6" tIns="45183" rIns="90366" bIns="451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6" tIns="45183" rIns="90366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4829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6" tIns="45183" rIns="90366" bIns="451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defTabSz="913676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4829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6" tIns="45183" rIns="90366" bIns="451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defTabSz="913676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4829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6" tIns="45183" rIns="90366" bIns="451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defTabSz="913676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9136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5pPr>
      <a:lvl6pPr marL="451829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6pPr>
      <a:lvl7pPr marL="903661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7pPr>
      <a:lvl8pPr marL="1355490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8pPr>
      <a:lvl9pPr marL="1807322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9pPr>
    </p:titleStyle>
    <p:bodyStyle>
      <a:lvl1pPr marL="338452" indent="-338452" algn="l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33810" indent="-28154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29168" indent="-22563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80437" indent="-22563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32703" indent="-22563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85068" indent="-22591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36899" indent="-22591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88729" indent="-22591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40560" indent="-22591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829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661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490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7322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9151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0983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2813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4644" algn="l" defTabSz="9036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8" tIns="45219" rIns="90438" bIns="452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8" tIns="45219" rIns="90438" bIns="452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4829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8" tIns="45219" rIns="90438" bIns="452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4829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8" tIns="45219" rIns="90438" bIns="4521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4829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8" tIns="45219" rIns="90438" bIns="452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5pPr>
      <a:lvl6pPr marL="452189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6pPr>
      <a:lvl7pPr marL="904377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7pPr>
      <a:lvl8pPr marL="1356566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8pPr>
      <a:lvl9pPr marL="1808755" algn="ctr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9pPr>
    </p:titleStyle>
    <p:bodyStyle>
      <a:lvl1pPr marL="338720" indent="-338720" algn="l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34392" indent="-281767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0064" indent="-2258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81690" indent="-2258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34315" indent="-2258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87038" indent="-2260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39227" indent="-2260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91416" indent="-2260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43604" indent="-2260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2189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4377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6566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8755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0943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3132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5321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7510" algn="l" defTabSz="90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0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530569">
            <a:off x="4918584" y="1590866"/>
            <a:ext cx="338460" cy="566676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rot="530569">
            <a:off x="8260535" y="3269065"/>
            <a:ext cx="338460" cy="56667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514351" y="150700"/>
            <a:ext cx="8435270" cy="6486902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>
            <a:off x="0" y="2860331"/>
            <a:ext cx="2713444" cy="3997707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>
          <a:xfrm>
            <a:off x="514350" y="674333"/>
            <a:ext cx="455884" cy="66332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>
            <a:fillRect/>
          </a:stretch>
        </p:blipFill>
        <p:spPr>
          <a:xfrm>
            <a:off x="8190768" y="55492"/>
            <a:ext cx="953232" cy="1282195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rcRect/>
          <a:stretch>
            <a:fillRect/>
          </a:stretch>
        </p:blipFill>
        <p:spPr>
          <a:xfrm>
            <a:off x="6356974" y="4430104"/>
            <a:ext cx="2787026" cy="24850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A0E28F7-C2FC-6CA9-E824-0E775DE5C238}"/>
              </a:ext>
            </a:extLst>
          </p:cNvPr>
          <p:cNvSpPr txBox="1"/>
          <p:nvPr/>
        </p:nvSpPr>
        <p:spPr>
          <a:xfrm>
            <a:off x="13855" y="465775"/>
            <a:ext cx="8935765" cy="3964329"/>
          </a:xfrm>
          <a:prstGeom prst="rect">
            <a:avLst/>
          </a:prstGeom>
          <a:noFill/>
        </p:spPr>
        <p:txBody>
          <a:bodyPr vert="horz" lIns="60852" tIns="30426" rIns="60852" bIns="30426" rtlCol="0" anchor="ctr">
            <a:noAutofit/>
          </a:bodyPr>
          <a:lstStyle/>
          <a:p>
            <a:pPr indent="-152138" algn="ctr" defTabSz="608452">
              <a:lnSpc>
                <a:spcPct val="170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4000" dirty="0" smtClean="0">
                <a:solidFill>
                  <a:srgbClr val="F92D67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dirty="0">
                <a:solidFill>
                  <a:srgbClr val="F92D67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</a:p>
          <a:p>
            <a:pPr indent="-152138" algn="ctr" defTabSz="608452">
              <a:lnSpc>
                <a:spcPct val="170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4000" dirty="0">
                <a:solidFill>
                  <a:srgbClr val="F92D67"/>
                </a:solidFill>
                <a:latin typeface="Times New Roman" pitchFamily="18" charset="0"/>
                <a:cs typeface="Times New Roman" pitchFamily="18" charset="0"/>
              </a:rPr>
              <a:t>MRVT MÙA HÈ-DẤU </a:t>
            </a:r>
            <a:r>
              <a:rPr lang="vi-VN" sz="4000" dirty="0">
                <a:solidFill>
                  <a:srgbClr val="F92D67"/>
                </a:solidFill>
                <a:latin typeface="Times New Roman" pitchFamily="18" charset="0"/>
                <a:cs typeface="Times New Roman" pitchFamily="18" charset="0"/>
              </a:rPr>
              <a:t>CHẤM, DẤU </a:t>
            </a:r>
            <a:r>
              <a:rPr lang="en-US" sz="4000" dirty="0">
                <a:solidFill>
                  <a:srgbClr val="F92D67"/>
                </a:solidFill>
                <a:latin typeface="Times New Roman" pitchFamily="18" charset="0"/>
                <a:cs typeface="Times New Roman" pitchFamily="18" charset="0"/>
              </a:rPr>
              <a:t>HAI CHẤM </a:t>
            </a:r>
          </a:p>
        </p:txBody>
      </p:sp>
    </p:spTree>
    <p:extLst>
      <p:ext uri="{BB962C8B-B14F-4D97-AF65-F5344CB8AC3E}">
        <p14:creationId xmlns:p14="http://schemas.microsoft.com/office/powerpoint/2010/main" val="272279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Background pattern&#10;&#10;Description automatically generated">
            <a:extLst>
              <a:ext uri="{FF2B5EF4-FFF2-40B4-BE49-F238E27FC236}">
                <a16:creationId xmlns:a16="http://schemas.microsoft.com/office/drawing/2014/main" xmlns="" id="{A8A28333-D33B-7641-4FD7-7276669F8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55" y="210359"/>
            <a:ext cx="8769392" cy="6391527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</p:cNvCxnSpPr>
          <p:nvPr/>
        </p:nvCxnSpPr>
        <p:spPr>
          <a:xfrm>
            <a:off x="2838270" y="2357853"/>
            <a:ext cx="2662064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47691" y="1943103"/>
            <a:ext cx="7846074" cy="427367"/>
          </a:xfrm>
          <a:prstGeom prst="rect">
            <a:avLst/>
          </a:prstGeom>
        </p:spPr>
        <p:txBody>
          <a:bodyPr wrap="square" lIns="57471" tIns="28737" rIns="57471" bIns="28737">
            <a:spAutoFit/>
          </a:bodyPr>
          <a:lstStyle/>
          <a:p>
            <a:pPr algn="just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3EA10B0F-24D1-B839-D89E-7B018A57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39537"/>
              </p:ext>
            </p:extLst>
          </p:nvPr>
        </p:nvGraphicFramePr>
        <p:xfrm>
          <a:off x="470910" y="2756644"/>
          <a:ext cx="8477362" cy="4088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285">
                  <a:extLst>
                    <a:ext uri="{9D8B030D-6E8A-4147-A177-3AD203B41FA5}">
                      <a16:colId xmlns:a16="http://schemas.microsoft.com/office/drawing/2014/main" xmlns="" val="2929831921"/>
                    </a:ext>
                  </a:extLst>
                </a:gridCol>
                <a:gridCol w="1969175">
                  <a:extLst>
                    <a:ext uri="{9D8B030D-6E8A-4147-A177-3AD203B41FA5}">
                      <a16:colId xmlns:a16="http://schemas.microsoft.com/office/drawing/2014/main" xmlns="" val="4213031863"/>
                    </a:ext>
                  </a:extLst>
                </a:gridCol>
                <a:gridCol w="1498285">
                  <a:extLst>
                    <a:ext uri="{9D8B030D-6E8A-4147-A177-3AD203B41FA5}">
                      <a16:colId xmlns:a16="http://schemas.microsoft.com/office/drawing/2014/main" xmlns="" val="3076224256"/>
                    </a:ext>
                  </a:extLst>
                </a:gridCol>
                <a:gridCol w="1674091">
                  <a:extLst>
                    <a:ext uri="{9D8B030D-6E8A-4147-A177-3AD203B41FA5}">
                      <a16:colId xmlns:a16="http://schemas.microsoft.com/office/drawing/2014/main" xmlns="" val="2483800635"/>
                    </a:ext>
                  </a:extLst>
                </a:gridCol>
                <a:gridCol w="1837526">
                  <a:extLst>
                    <a:ext uri="{9D8B030D-6E8A-4147-A177-3AD203B41FA5}">
                      <a16:colId xmlns:a16="http://schemas.microsoft.com/office/drawing/2014/main" xmlns="" val="3777039106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7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27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7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27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7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uống</a:t>
                      </a:r>
                      <a:endParaRPr lang="en-US" sz="27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7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endParaRPr lang="en-US" sz="27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27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7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7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9976146"/>
                  </a:ext>
                </a:extLst>
              </a:tr>
              <a:tr h="861060">
                <a:tc>
                  <a:txBody>
                    <a:bodyPr/>
                    <a:lstStyle/>
                    <a:p>
                      <a:pPr algn="ctr"/>
                      <a:r>
                        <a:rPr lang="en-US" sz="2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M: </a:t>
                      </a:r>
                      <a:r>
                        <a:rPr lang="en-US" sz="26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6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nực</a:t>
                      </a:r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quạt</a:t>
                      </a:r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26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9075002"/>
                  </a:ext>
                </a:extLst>
              </a:tr>
              <a:tr h="628328"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3292923"/>
                  </a:ext>
                </a:extLst>
              </a:tr>
              <a:tr h="609319"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228925"/>
                  </a:ext>
                </a:extLst>
              </a:tr>
              <a:tr h="548936"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2384053"/>
                  </a:ext>
                </a:extLst>
              </a:tr>
              <a:tr h="548936"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70" marR="5137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7302234"/>
                  </a:ext>
                </a:extLst>
              </a:tr>
            </a:tbl>
          </a:graphicData>
        </a:graphic>
      </p:graphicFrame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xmlns="" id="{C50AA19E-2C3D-9D48-6C3F-A3AE40F51E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228" y="210358"/>
            <a:ext cx="985937" cy="1218392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C2245CC8-B202-0954-B015-340A074D5F2A}"/>
              </a:ext>
            </a:extLst>
          </p:cNvPr>
          <p:cNvSpPr txBox="1"/>
          <p:nvPr/>
        </p:nvSpPr>
        <p:spPr>
          <a:xfrm>
            <a:off x="2303168" y="4463012"/>
            <a:ext cx="1627582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9FE75EB-0321-3AF6-1F58-7A47E3469064}"/>
              </a:ext>
            </a:extLst>
          </p:cNvPr>
          <p:cNvSpPr txBox="1"/>
          <p:nvPr/>
        </p:nvSpPr>
        <p:spPr>
          <a:xfrm>
            <a:off x="2017988" y="5042179"/>
            <a:ext cx="1982974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21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1C7AB575-85FB-BB2C-6D59-BC3DC895A649}"/>
              </a:ext>
            </a:extLst>
          </p:cNvPr>
          <p:cNvSpPr txBox="1"/>
          <p:nvPr/>
        </p:nvSpPr>
        <p:spPr>
          <a:xfrm>
            <a:off x="2303168" y="6211431"/>
            <a:ext cx="1070204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3E305F2-C210-9E24-C523-0DED7DA082D3}"/>
              </a:ext>
            </a:extLst>
          </p:cNvPr>
          <p:cNvSpPr txBox="1"/>
          <p:nvPr/>
        </p:nvSpPr>
        <p:spPr>
          <a:xfrm>
            <a:off x="2355021" y="5615388"/>
            <a:ext cx="1070204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B8498ED-9F1F-D8C9-0BF4-8ED371453B1D}"/>
              </a:ext>
            </a:extLst>
          </p:cNvPr>
          <p:cNvSpPr txBox="1"/>
          <p:nvPr/>
        </p:nvSpPr>
        <p:spPr>
          <a:xfrm>
            <a:off x="4130479" y="4401975"/>
            <a:ext cx="1262840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DF6D372A-D6AF-15DC-65DB-69297AC0806E}"/>
              </a:ext>
            </a:extLst>
          </p:cNvPr>
          <p:cNvSpPr txBox="1"/>
          <p:nvPr/>
        </p:nvSpPr>
        <p:spPr>
          <a:xfrm>
            <a:off x="5429292" y="4401974"/>
            <a:ext cx="1615828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5DF6AF94-CF85-F243-BA99-8ED66DC52606}"/>
              </a:ext>
            </a:extLst>
          </p:cNvPr>
          <p:cNvSpPr txBox="1"/>
          <p:nvPr/>
        </p:nvSpPr>
        <p:spPr>
          <a:xfrm>
            <a:off x="5604743" y="6207288"/>
            <a:ext cx="1390819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37C66357-E44C-62B9-AFC2-F8D3BFACA1F2}"/>
              </a:ext>
            </a:extLst>
          </p:cNvPr>
          <p:cNvSpPr txBox="1"/>
          <p:nvPr/>
        </p:nvSpPr>
        <p:spPr>
          <a:xfrm>
            <a:off x="5275974" y="5615388"/>
            <a:ext cx="1922464" cy="381201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endParaRPr lang="en-US" sz="21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B02B0FC4-552E-BD9E-2EEA-0F3E9FD0ACE1}"/>
              </a:ext>
            </a:extLst>
          </p:cNvPr>
          <p:cNvSpPr txBox="1"/>
          <p:nvPr/>
        </p:nvSpPr>
        <p:spPr>
          <a:xfrm>
            <a:off x="5708386" y="5045574"/>
            <a:ext cx="1003572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0361CF28-C848-3142-DD59-C8B65D5D7D67}"/>
              </a:ext>
            </a:extLst>
          </p:cNvPr>
          <p:cNvSpPr txBox="1"/>
          <p:nvPr/>
        </p:nvSpPr>
        <p:spPr>
          <a:xfrm>
            <a:off x="7141887" y="5615388"/>
            <a:ext cx="1779676" cy="381201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21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1339201A-1E1D-1DC7-1316-C7E092AE5C30}"/>
              </a:ext>
            </a:extLst>
          </p:cNvPr>
          <p:cNvSpPr txBox="1"/>
          <p:nvPr/>
        </p:nvSpPr>
        <p:spPr>
          <a:xfrm>
            <a:off x="7504444" y="5045574"/>
            <a:ext cx="1003572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958F416E-7FEE-0D58-FEAF-D251B5D17C9B}"/>
              </a:ext>
            </a:extLst>
          </p:cNvPr>
          <p:cNvSpPr txBox="1"/>
          <p:nvPr/>
        </p:nvSpPr>
        <p:spPr>
          <a:xfrm>
            <a:off x="7458620" y="4463013"/>
            <a:ext cx="1395551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638C5466-5A78-2C93-E280-DC9CA6DE7BC3}"/>
              </a:ext>
            </a:extLst>
          </p:cNvPr>
          <p:cNvSpPr txBox="1"/>
          <p:nvPr/>
        </p:nvSpPr>
        <p:spPr>
          <a:xfrm>
            <a:off x="7355886" y="6203145"/>
            <a:ext cx="1498285" cy="427367"/>
          </a:xfrm>
          <a:prstGeom prst="rect">
            <a:avLst/>
          </a:prstGeom>
          <a:noFill/>
        </p:spPr>
        <p:txBody>
          <a:bodyPr wrap="square" lIns="57471" tIns="28737" rIns="57471" bIns="28737" rtlCol="0">
            <a:spAutoFit/>
          </a:bodyPr>
          <a:lstStyle/>
          <a:p>
            <a:pPr algn="ctr"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21">
            <a:extLst>
              <a:ext uri="{FF2B5EF4-FFF2-40B4-BE49-F238E27FC236}">
                <a16:creationId xmlns:a16="http://schemas.microsoft.com/office/drawing/2014/main" xmlns="" id="{1997A639-05EF-A649-2A1E-2A34D90D0F49}"/>
              </a:ext>
            </a:extLst>
          </p:cNvPr>
          <p:cNvSpPr txBox="1"/>
          <p:nvPr/>
        </p:nvSpPr>
        <p:spPr>
          <a:xfrm>
            <a:off x="533400" y="4544762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unito Black" pitchFamily="2" charset="0"/>
              </a:rPr>
              <a:t>Oi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Nunito Black" pitchFamily="2" charset="0"/>
              </a:rPr>
              <a:t>bức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Nunito Black" pitchFamily="2" charset="0"/>
            </a:endParaRPr>
          </a:p>
        </p:txBody>
      </p:sp>
      <p:sp>
        <p:nvSpPr>
          <p:cNvPr id="32" name="TextBox 22">
            <a:extLst>
              <a:ext uri="{FF2B5EF4-FFF2-40B4-BE49-F238E27FC236}">
                <a16:creationId xmlns:a16="http://schemas.microsoft.com/office/drawing/2014/main" xmlns="" id="{CA3F0BC3-0FA7-F1EE-C063-0B7B003F8342}"/>
              </a:ext>
            </a:extLst>
          </p:cNvPr>
          <p:cNvSpPr txBox="1"/>
          <p:nvPr/>
        </p:nvSpPr>
        <p:spPr>
          <a:xfrm>
            <a:off x="361626" y="5281665"/>
            <a:ext cx="1663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Nunito Black" pitchFamily="2" charset="0"/>
              </a:rPr>
              <a:t>Nắng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unito Black" pitchFamily="2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Nunito Black" pitchFamily="2" charset="0"/>
              </a:rPr>
              <a:t>gắt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Nunito Black" pitchFamily="2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8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92700" y="1360996"/>
            <a:ext cx="7846074" cy="1166053"/>
          </a:xfrm>
          <a:prstGeom prst="rect">
            <a:avLst/>
          </a:prstGeom>
        </p:spPr>
        <p:txBody>
          <a:bodyPr wrap="square" lIns="57494" tIns="28748" rIns="57494" bIns="28748">
            <a:spAutoFit/>
          </a:bodyPr>
          <a:lstStyle/>
          <a:p>
            <a:pPr algn="just" defTabSz="5750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5750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5C8A09-051D-4525-15AF-E2036721194F}"/>
              </a:ext>
            </a:extLst>
          </p:cNvPr>
          <p:cNvSpPr txBox="1"/>
          <p:nvPr/>
        </p:nvSpPr>
        <p:spPr>
          <a:xfrm>
            <a:off x="676458" y="2743205"/>
            <a:ext cx="7962316" cy="2920031"/>
          </a:xfrm>
          <a:prstGeom prst="rect">
            <a:avLst/>
          </a:prstGeom>
          <a:noFill/>
        </p:spPr>
        <p:txBody>
          <a:bodyPr wrap="square" lIns="57494" tIns="28748" rIns="57494" bIns="28748" rtlCol="0">
            <a:spAutoFit/>
          </a:bodyPr>
          <a:lstStyle/>
          <a:p>
            <a:pPr algn="just" defTabSz="5750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đến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defTabSz="57506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57506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57506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03772" y="1947225"/>
            <a:ext cx="7417740" cy="796768"/>
          </a:xfrm>
          <a:prstGeom prst="rect">
            <a:avLst/>
          </a:prstGeom>
        </p:spPr>
        <p:txBody>
          <a:bodyPr wrap="square" lIns="57540" tIns="28771" rIns="57540" bIns="28771">
            <a:spAutoFit/>
          </a:bodyPr>
          <a:lstStyle/>
          <a:p>
            <a:pPr algn="just" defTabSz="5755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B567572-1D17-B859-058E-633BD645EA13}"/>
              </a:ext>
            </a:extLst>
          </p:cNvPr>
          <p:cNvSpPr txBox="1"/>
          <p:nvPr/>
        </p:nvSpPr>
        <p:spPr>
          <a:xfrm>
            <a:off x="548033" y="2831540"/>
            <a:ext cx="8304782" cy="1830897"/>
          </a:xfrm>
          <a:prstGeom prst="rect">
            <a:avLst/>
          </a:prstGeom>
          <a:noFill/>
        </p:spPr>
        <p:txBody>
          <a:bodyPr wrap="square" lIns="57540" tIns="28771" rIns="57540" bIns="28771" rtlCol="0">
            <a:spAutoFit/>
          </a:bodyPr>
          <a:lstStyle/>
          <a:p>
            <a:pPr indent="327664" algn="just" defTabSz="575523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27664" algn="just" defTabSz="575523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đến: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273EDF1-6BEB-3CCD-82A3-F7041B74FEE2}"/>
              </a:ext>
            </a:extLst>
          </p:cNvPr>
          <p:cNvSpPr/>
          <p:nvPr/>
        </p:nvSpPr>
        <p:spPr>
          <a:xfrm>
            <a:off x="4953000" y="2952062"/>
            <a:ext cx="196072" cy="2286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540" tIns="28771" rIns="57540" bIns="28771" rtlCol="0" anchor="ctr"/>
          <a:lstStyle/>
          <a:p>
            <a:pPr algn="ctr" defTabSz="5755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16E76C0-6DE1-19CC-3447-813812C5A0E0}"/>
              </a:ext>
            </a:extLst>
          </p:cNvPr>
          <p:cNvSpPr/>
          <p:nvPr/>
        </p:nvSpPr>
        <p:spPr>
          <a:xfrm>
            <a:off x="7315200" y="3429000"/>
            <a:ext cx="171233" cy="2286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540" tIns="28771" rIns="57540" bIns="28771" rtlCol="0" anchor="ctr"/>
          <a:lstStyle/>
          <a:p>
            <a:pPr algn="ctr" defTabSz="5755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70AA4FC0-C8B2-C3EE-FAA9-E0AB2ED9819E}"/>
              </a:ext>
            </a:extLst>
          </p:cNvPr>
          <p:cNvSpPr/>
          <p:nvPr/>
        </p:nvSpPr>
        <p:spPr>
          <a:xfrm>
            <a:off x="8686800" y="3846368"/>
            <a:ext cx="169019" cy="2286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540" tIns="28771" rIns="57540" bIns="28771" rtlCol="0" anchor="ctr"/>
          <a:lstStyle/>
          <a:p>
            <a:pPr algn="ctr" defTabSz="5755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C7C35291-0D70-491C-9831-5FE204A3C6F5}"/>
              </a:ext>
            </a:extLst>
          </p:cNvPr>
          <p:cNvSpPr/>
          <p:nvPr/>
        </p:nvSpPr>
        <p:spPr>
          <a:xfrm>
            <a:off x="820625" y="1179684"/>
            <a:ext cx="7184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748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 MRVT </a:t>
            </a:r>
            <a:r>
              <a:rPr lang="vi-VN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Mùa hè; Dấu chấm, dấu hai chấm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62090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1703"/>
            <a:ext cx="8382000" cy="6566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117929" y="2743200"/>
            <a:ext cx="8773886" cy="1187054"/>
          </a:xfrm>
          <a:prstGeom prst="rect">
            <a:avLst/>
          </a:prstGeom>
        </p:spPr>
        <p:txBody>
          <a:bodyPr wrap="none" lIns="57552" tIns="28776" rIns="57552" bIns="2877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36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199</Words>
  <Application>Microsoft Office PowerPoint</Application>
  <PresentationFormat>On-screen Show (4:3)</PresentationFormat>
  <Paragraphs>42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1_Office Theme</vt:lpstr>
      <vt:lpstr>2_Default Design</vt:lpstr>
      <vt:lpstr>1_Default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16</cp:revision>
  <dcterms:created xsi:type="dcterms:W3CDTF">2022-09-24T08:38:01Z</dcterms:created>
  <dcterms:modified xsi:type="dcterms:W3CDTF">2024-10-23T15:49:42Z</dcterms:modified>
</cp:coreProperties>
</file>