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44" r:id="rId2"/>
    <p:sldMasterId id="2147483756" r:id="rId3"/>
    <p:sldMasterId id="2147483768" r:id="rId4"/>
  </p:sldMasterIdLst>
  <p:notesMasterIdLst>
    <p:notesMasterId r:id="rId10"/>
  </p:notesMasterIdLst>
  <p:sldIdLst>
    <p:sldId id="257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27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389" algn="l" defTabSz="9127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2771" algn="l" defTabSz="9127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9155" algn="l" defTabSz="9127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5543" algn="l" defTabSz="9127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1928" algn="l" defTabSz="9127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8312" algn="l" defTabSz="9127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4698" algn="l" defTabSz="9127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1085" algn="l" defTabSz="9127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24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1E8A3-555E-4395-A99B-57B51484A012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40B2D-9386-4706-B958-D2860D761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71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27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389" algn="l" defTabSz="9127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771" algn="l" defTabSz="9127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9155" algn="l" defTabSz="9127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5543" algn="l" defTabSz="9127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1928" algn="l" defTabSz="9127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8312" algn="l" defTabSz="9127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4698" algn="l" defTabSz="9127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1085" algn="l" defTabSz="9127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5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 dirty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420292"/>
            <a:ext cx="38862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90801"/>
            <a:ext cx="32004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2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8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2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7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1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5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29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4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8544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8544"/>
              <a:t>10/23/2024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8544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8544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8544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670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8544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8544"/>
              <a:t>10/23/2024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8544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8544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8544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595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314700" y="183128"/>
            <a:ext cx="10287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83128"/>
            <a:ext cx="30099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8544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8544"/>
              <a:t>10/23/2024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8544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8544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8544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339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649" indent="0" algn="ctr">
              <a:buNone/>
              <a:defRPr/>
            </a:lvl2pPr>
            <a:lvl3pPr marL="903303" indent="0" algn="ctr">
              <a:buNone/>
              <a:defRPr/>
            </a:lvl3pPr>
            <a:lvl4pPr marL="1354953" indent="0" algn="ctr">
              <a:buNone/>
              <a:defRPr/>
            </a:lvl4pPr>
            <a:lvl5pPr marL="1806606" indent="0" algn="ctr">
              <a:buNone/>
              <a:defRPr/>
            </a:lvl5pPr>
            <a:lvl6pPr marL="2258256" indent="0" algn="ctr">
              <a:buNone/>
              <a:defRPr/>
            </a:lvl6pPr>
            <a:lvl7pPr marL="2709909" indent="0" algn="ctr">
              <a:buNone/>
              <a:defRPr/>
            </a:lvl7pPr>
            <a:lvl8pPr marL="3161559" indent="0" algn="ctr">
              <a:buNone/>
              <a:defRPr/>
            </a:lvl8pPr>
            <a:lvl9pPr marL="361321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2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649" indent="0">
              <a:buNone/>
              <a:defRPr sz="1800"/>
            </a:lvl2pPr>
            <a:lvl3pPr marL="903303" indent="0">
              <a:buNone/>
              <a:defRPr sz="1600"/>
            </a:lvl3pPr>
            <a:lvl4pPr marL="1354953" indent="0">
              <a:buNone/>
              <a:defRPr sz="1400"/>
            </a:lvl4pPr>
            <a:lvl5pPr marL="1806606" indent="0">
              <a:buNone/>
              <a:defRPr sz="1400"/>
            </a:lvl5pPr>
            <a:lvl6pPr marL="2258256" indent="0">
              <a:buNone/>
              <a:defRPr sz="1400"/>
            </a:lvl6pPr>
            <a:lvl7pPr marL="2709909" indent="0">
              <a:buNone/>
              <a:defRPr sz="1400"/>
            </a:lvl7pPr>
            <a:lvl8pPr marL="3161559" indent="0">
              <a:buNone/>
              <a:defRPr sz="1400"/>
            </a:lvl8pPr>
            <a:lvl9pPr marL="3613212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1649" indent="0">
              <a:buNone/>
              <a:defRPr sz="2000" b="1"/>
            </a:lvl2pPr>
            <a:lvl3pPr marL="903303" indent="0">
              <a:buNone/>
              <a:defRPr sz="1800" b="1"/>
            </a:lvl3pPr>
            <a:lvl4pPr marL="1354953" indent="0">
              <a:buNone/>
              <a:defRPr sz="1600" b="1"/>
            </a:lvl4pPr>
            <a:lvl5pPr marL="1806606" indent="0">
              <a:buNone/>
              <a:defRPr sz="1600" b="1"/>
            </a:lvl5pPr>
            <a:lvl6pPr marL="2258256" indent="0">
              <a:buNone/>
              <a:defRPr sz="1600" b="1"/>
            </a:lvl6pPr>
            <a:lvl7pPr marL="2709909" indent="0">
              <a:buNone/>
              <a:defRPr sz="1600" b="1"/>
            </a:lvl7pPr>
            <a:lvl8pPr marL="3161559" indent="0">
              <a:buNone/>
              <a:defRPr sz="1600" b="1"/>
            </a:lvl8pPr>
            <a:lvl9pPr marL="361321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1649" indent="0">
              <a:buNone/>
              <a:defRPr sz="2000" b="1"/>
            </a:lvl2pPr>
            <a:lvl3pPr marL="903303" indent="0">
              <a:buNone/>
              <a:defRPr sz="1800" b="1"/>
            </a:lvl3pPr>
            <a:lvl4pPr marL="1354953" indent="0">
              <a:buNone/>
              <a:defRPr sz="1600" b="1"/>
            </a:lvl4pPr>
            <a:lvl5pPr marL="1806606" indent="0">
              <a:buNone/>
              <a:defRPr sz="1600" b="1"/>
            </a:lvl5pPr>
            <a:lvl6pPr marL="2258256" indent="0">
              <a:buNone/>
              <a:defRPr sz="1600" b="1"/>
            </a:lvl6pPr>
            <a:lvl7pPr marL="2709909" indent="0">
              <a:buNone/>
              <a:defRPr sz="1600" b="1"/>
            </a:lvl7pPr>
            <a:lvl8pPr marL="3161559" indent="0">
              <a:buNone/>
              <a:defRPr sz="1600" b="1"/>
            </a:lvl8pPr>
            <a:lvl9pPr marL="361321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1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8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1649" indent="0">
              <a:buNone/>
              <a:defRPr sz="1200"/>
            </a:lvl2pPr>
            <a:lvl3pPr marL="903303" indent="0">
              <a:buNone/>
              <a:defRPr sz="1000"/>
            </a:lvl3pPr>
            <a:lvl4pPr marL="1354953" indent="0">
              <a:buNone/>
              <a:defRPr sz="900"/>
            </a:lvl4pPr>
            <a:lvl5pPr marL="1806606" indent="0">
              <a:buNone/>
              <a:defRPr sz="900"/>
            </a:lvl5pPr>
            <a:lvl6pPr marL="2258256" indent="0">
              <a:buNone/>
              <a:defRPr sz="900"/>
            </a:lvl6pPr>
            <a:lvl7pPr marL="2709909" indent="0">
              <a:buNone/>
              <a:defRPr sz="900"/>
            </a:lvl7pPr>
            <a:lvl8pPr marL="3161559" indent="0">
              <a:buNone/>
              <a:defRPr sz="900"/>
            </a:lvl8pPr>
            <a:lvl9pPr marL="361321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8544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8544"/>
              <a:t>10/23/2024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8544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8544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8544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547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649" indent="0">
              <a:buNone/>
              <a:defRPr sz="2800"/>
            </a:lvl2pPr>
            <a:lvl3pPr marL="903303" indent="0">
              <a:buNone/>
              <a:defRPr sz="2400"/>
            </a:lvl3pPr>
            <a:lvl4pPr marL="1354953" indent="0">
              <a:buNone/>
              <a:defRPr sz="2000"/>
            </a:lvl4pPr>
            <a:lvl5pPr marL="1806606" indent="0">
              <a:buNone/>
              <a:defRPr sz="2000"/>
            </a:lvl5pPr>
            <a:lvl6pPr marL="2258256" indent="0">
              <a:buNone/>
              <a:defRPr sz="2000"/>
            </a:lvl6pPr>
            <a:lvl7pPr marL="2709909" indent="0">
              <a:buNone/>
              <a:defRPr sz="2000"/>
            </a:lvl7pPr>
            <a:lvl8pPr marL="3161559" indent="0">
              <a:buNone/>
              <a:defRPr sz="2000"/>
            </a:lvl8pPr>
            <a:lvl9pPr marL="3613212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649" indent="0">
              <a:buNone/>
              <a:defRPr sz="1200"/>
            </a:lvl2pPr>
            <a:lvl3pPr marL="903303" indent="0">
              <a:buNone/>
              <a:defRPr sz="1000"/>
            </a:lvl3pPr>
            <a:lvl4pPr marL="1354953" indent="0">
              <a:buNone/>
              <a:defRPr sz="900"/>
            </a:lvl4pPr>
            <a:lvl5pPr marL="1806606" indent="0">
              <a:buNone/>
              <a:defRPr sz="900"/>
            </a:lvl5pPr>
            <a:lvl6pPr marL="2258256" indent="0">
              <a:buNone/>
              <a:defRPr sz="900"/>
            </a:lvl6pPr>
            <a:lvl7pPr marL="2709909" indent="0">
              <a:buNone/>
              <a:defRPr sz="900"/>
            </a:lvl7pPr>
            <a:lvl8pPr marL="3161559" indent="0">
              <a:buNone/>
              <a:defRPr sz="900"/>
            </a:lvl8pPr>
            <a:lvl9pPr marL="361321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829" indent="0" algn="ctr">
              <a:buNone/>
              <a:defRPr/>
            </a:lvl2pPr>
            <a:lvl3pPr marL="903661" indent="0" algn="ctr">
              <a:buNone/>
              <a:defRPr/>
            </a:lvl3pPr>
            <a:lvl4pPr marL="1355490" indent="0" algn="ctr">
              <a:buNone/>
              <a:defRPr/>
            </a:lvl4pPr>
            <a:lvl5pPr marL="1807322" indent="0" algn="ctr">
              <a:buNone/>
              <a:defRPr/>
            </a:lvl5pPr>
            <a:lvl6pPr marL="2259151" indent="0" algn="ctr">
              <a:buNone/>
              <a:defRPr/>
            </a:lvl6pPr>
            <a:lvl7pPr marL="2710983" indent="0" algn="ctr">
              <a:buNone/>
              <a:defRPr/>
            </a:lvl7pPr>
            <a:lvl8pPr marL="3162813" indent="0" algn="ctr">
              <a:buNone/>
              <a:defRPr/>
            </a:lvl8pPr>
            <a:lvl9pPr marL="361464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9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829" indent="0">
              <a:buNone/>
              <a:defRPr sz="1800"/>
            </a:lvl2pPr>
            <a:lvl3pPr marL="903661" indent="0">
              <a:buNone/>
              <a:defRPr sz="1600"/>
            </a:lvl3pPr>
            <a:lvl4pPr marL="1355490" indent="0">
              <a:buNone/>
              <a:defRPr sz="1400"/>
            </a:lvl4pPr>
            <a:lvl5pPr marL="1807322" indent="0">
              <a:buNone/>
              <a:defRPr sz="1400"/>
            </a:lvl5pPr>
            <a:lvl6pPr marL="2259151" indent="0">
              <a:buNone/>
              <a:defRPr sz="1400"/>
            </a:lvl6pPr>
            <a:lvl7pPr marL="2710983" indent="0">
              <a:buNone/>
              <a:defRPr sz="1400"/>
            </a:lvl7pPr>
            <a:lvl8pPr marL="3162813" indent="0">
              <a:buNone/>
              <a:defRPr sz="1400"/>
            </a:lvl8pPr>
            <a:lvl9pPr marL="3614644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1829" indent="0">
              <a:buNone/>
              <a:defRPr sz="2000" b="1"/>
            </a:lvl2pPr>
            <a:lvl3pPr marL="903661" indent="0">
              <a:buNone/>
              <a:defRPr sz="1800" b="1"/>
            </a:lvl3pPr>
            <a:lvl4pPr marL="1355490" indent="0">
              <a:buNone/>
              <a:defRPr sz="1600" b="1"/>
            </a:lvl4pPr>
            <a:lvl5pPr marL="1807322" indent="0">
              <a:buNone/>
              <a:defRPr sz="1600" b="1"/>
            </a:lvl5pPr>
            <a:lvl6pPr marL="2259151" indent="0">
              <a:buNone/>
              <a:defRPr sz="1600" b="1"/>
            </a:lvl6pPr>
            <a:lvl7pPr marL="2710983" indent="0">
              <a:buNone/>
              <a:defRPr sz="1600" b="1"/>
            </a:lvl7pPr>
            <a:lvl8pPr marL="3162813" indent="0">
              <a:buNone/>
              <a:defRPr sz="1600" b="1"/>
            </a:lvl8pPr>
            <a:lvl9pPr marL="361464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1829" indent="0">
              <a:buNone/>
              <a:defRPr sz="2000" b="1"/>
            </a:lvl2pPr>
            <a:lvl3pPr marL="903661" indent="0">
              <a:buNone/>
              <a:defRPr sz="1800" b="1"/>
            </a:lvl3pPr>
            <a:lvl4pPr marL="1355490" indent="0">
              <a:buNone/>
              <a:defRPr sz="1600" b="1"/>
            </a:lvl4pPr>
            <a:lvl5pPr marL="1807322" indent="0">
              <a:buNone/>
              <a:defRPr sz="1600" b="1"/>
            </a:lvl5pPr>
            <a:lvl6pPr marL="2259151" indent="0">
              <a:buNone/>
              <a:defRPr sz="1600" b="1"/>
            </a:lvl6pPr>
            <a:lvl7pPr marL="2710983" indent="0">
              <a:buNone/>
              <a:defRPr sz="1600" b="1"/>
            </a:lvl7pPr>
            <a:lvl8pPr marL="3162813" indent="0">
              <a:buNone/>
              <a:defRPr sz="1600" b="1"/>
            </a:lvl8pPr>
            <a:lvl9pPr marL="361464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157" y="2937936"/>
            <a:ext cx="3886200" cy="908050"/>
          </a:xfrm>
        </p:spPr>
        <p:txBody>
          <a:bodyPr anchor="t"/>
          <a:lstStyle>
            <a:lvl1pPr algn="l">
              <a:defRPr sz="2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157" y="1937846"/>
            <a:ext cx="3886200" cy="1000125"/>
          </a:xfrm>
        </p:spPr>
        <p:txBody>
          <a:bodyPr anchor="b"/>
          <a:lstStyle>
            <a:lvl1pPr marL="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1pPr>
            <a:lvl2pPr marL="30427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854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1281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21709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52136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82563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12990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43417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8544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8544"/>
              <a:t>10/23/2024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8544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8544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8544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9248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1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6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1829" indent="0">
              <a:buNone/>
              <a:defRPr sz="1200"/>
            </a:lvl2pPr>
            <a:lvl3pPr marL="903661" indent="0">
              <a:buNone/>
              <a:defRPr sz="1000"/>
            </a:lvl3pPr>
            <a:lvl4pPr marL="1355490" indent="0">
              <a:buNone/>
              <a:defRPr sz="900"/>
            </a:lvl4pPr>
            <a:lvl5pPr marL="1807322" indent="0">
              <a:buNone/>
              <a:defRPr sz="900"/>
            </a:lvl5pPr>
            <a:lvl6pPr marL="2259151" indent="0">
              <a:buNone/>
              <a:defRPr sz="900"/>
            </a:lvl6pPr>
            <a:lvl7pPr marL="2710983" indent="0">
              <a:buNone/>
              <a:defRPr sz="900"/>
            </a:lvl7pPr>
            <a:lvl8pPr marL="3162813" indent="0">
              <a:buNone/>
              <a:defRPr sz="900"/>
            </a:lvl8pPr>
            <a:lvl9pPr marL="361464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829" indent="0">
              <a:buNone/>
              <a:defRPr sz="2800"/>
            </a:lvl2pPr>
            <a:lvl3pPr marL="903661" indent="0">
              <a:buNone/>
              <a:defRPr sz="2400"/>
            </a:lvl3pPr>
            <a:lvl4pPr marL="1355490" indent="0">
              <a:buNone/>
              <a:defRPr sz="2000"/>
            </a:lvl4pPr>
            <a:lvl5pPr marL="1807322" indent="0">
              <a:buNone/>
              <a:defRPr sz="2000"/>
            </a:lvl5pPr>
            <a:lvl6pPr marL="2259151" indent="0">
              <a:buNone/>
              <a:defRPr sz="2000"/>
            </a:lvl6pPr>
            <a:lvl7pPr marL="2710983" indent="0">
              <a:buNone/>
              <a:defRPr sz="2000"/>
            </a:lvl7pPr>
            <a:lvl8pPr marL="3162813" indent="0">
              <a:buNone/>
              <a:defRPr sz="2000"/>
            </a:lvl8pPr>
            <a:lvl9pPr marL="3614644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829" indent="0">
              <a:buNone/>
              <a:defRPr sz="1200"/>
            </a:lvl2pPr>
            <a:lvl3pPr marL="903661" indent="0">
              <a:buNone/>
              <a:defRPr sz="1000"/>
            </a:lvl3pPr>
            <a:lvl4pPr marL="1355490" indent="0">
              <a:buNone/>
              <a:defRPr sz="900"/>
            </a:lvl4pPr>
            <a:lvl5pPr marL="1807322" indent="0">
              <a:buNone/>
              <a:defRPr sz="900"/>
            </a:lvl5pPr>
            <a:lvl6pPr marL="2259151" indent="0">
              <a:buNone/>
              <a:defRPr sz="900"/>
            </a:lvl6pPr>
            <a:lvl7pPr marL="2710983" indent="0">
              <a:buNone/>
              <a:defRPr sz="900"/>
            </a:lvl7pPr>
            <a:lvl8pPr marL="3162813" indent="0">
              <a:buNone/>
              <a:defRPr sz="900"/>
            </a:lvl8pPr>
            <a:lvl9pPr marL="361464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2189" indent="0" algn="ctr">
              <a:buNone/>
              <a:defRPr/>
            </a:lvl2pPr>
            <a:lvl3pPr marL="904377" indent="0" algn="ctr">
              <a:buNone/>
              <a:defRPr/>
            </a:lvl3pPr>
            <a:lvl4pPr marL="1356566" indent="0" algn="ctr">
              <a:buNone/>
              <a:defRPr/>
            </a:lvl4pPr>
            <a:lvl5pPr marL="1808755" indent="0" algn="ctr">
              <a:buNone/>
              <a:defRPr/>
            </a:lvl5pPr>
            <a:lvl6pPr marL="2260943" indent="0" algn="ctr">
              <a:buNone/>
              <a:defRPr/>
            </a:lvl6pPr>
            <a:lvl7pPr marL="2713132" indent="0" algn="ctr">
              <a:buNone/>
              <a:defRPr/>
            </a:lvl7pPr>
            <a:lvl8pPr marL="3165321" indent="0" algn="ctr">
              <a:buNone/>
              <a:defRPr/>
            </a:lvl8pPr>
            <a:lvl9pPr marL="361751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2189" indent="0">
              <a:buNone/>
              <a:defRPr sz="1800"/>
            </a:lvl2pPr>
            <a:lvl3pPr marL="904377" indent="0">
              <a:buNone/>
              <a:defRPr sz="1600"/>
            </a:lvl3pPr>
            <a:lvl4pPr marL="1356566" indent="0">
              <a:buNone/>
              <a:defRPr sz="1400"/>
            </a:lvl4pPr>
            <a:lvl5pPr marL="1808755" indent="0">
              <a:buNone/>
              <a:defRPr sz="1400"/>
            </a:lvl5pPr>
            <a:lvl6pPr marL="2260943" indent="0">
              <a:buNone/>
              <a:defRPr sz="1400"/>
            </a:lvl6pPr>
            <a:lvl7pPr marL="2713132" indent="0">
              <a:buNone/>
              <a:defRPr sz="1400"/>
            </a:lvl7pPr>
            <a:lvl8pPr marL="3165321" indent="0">
              <a:buNone/>
              <a:defRPr sz="1400"/>
            </a:lvl8pPr>
            <a:lvl9pPr marL="361751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2189" indent="0">
              <a:buNone/>
              <a:defRPr sz="2000" b="1"/>
            </a:lvl2pPr>
            <a:lvl3pPr marL="904377" indent="0">
              <a:buNone/>
              <a:defRPr sz="1800" b="1"/>
            </a:lvl3pPr>
            <a:lvl4pPr marL="1356566" indent="0">
              <a:buNone/>
              <a:defRPr sz="1600" b="1"/>
            </a:lvl4pPr>
            <a:lvl5pPr marL="1808755" indent="0">
              <a:buNone/>
              <a:defRPr sz="1600" b="1"/>
            </a:lvl5pPr>
            <a:lvl6pPr marL="2260943" indent="0">
              <a:buNone/>
              <a:defRPr sz="1600" b="1"/>
            </a:lvl6pPr>
            <a:lvl7pPr marL="2713132" indent="0">
              <a:buNone/>
              <a:defRPr sz="1600" b="1"/>
            </a:lvl7pPr>
            <a:lvl8pPr marL="3165321" indent="0">
              <a:buNone/>
              <a:defRPr sz="1600" b="1"/>
            </a:lvl8pPr>
            <a:lvl9pPr marL="361751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2189" indent="0">
              <a:buNone/>
              <a:defRPr sz="2000" b="1"/>
            </a:lvl2pPr>
            <a:lvl3pPr marL="904377" indent="0">
              <a:buNone/>
              <a:defRPr sz="1800" b="1"/>
            </a:lvl3pPr>
            <a:lvl4pPr marL="1356566" indent="0">
              <a:buNone/>
              <a:defRPr sz="1600" b="1"/>
            </a:lvl4pPr>
            <a:lvl5pPr marL="1808755" indent="0">
              <a:buNone/>
              <a:defRPr sz="1600" b="1"/>
            </a:lvl5pPr>
            <a:lvl6pPr marL="2260943" indent="0">
              <a:buNone/>
              <a:defRPr sz="1600" b="1"/>
            </a:lvl6pPr>
            <a:lvl7pPr marL="2713132" indent="0">
              <a:buNone/>
              <a:defRPr sz="1600" b="1"/>
            </a:lvl7pPr>
            <a:lvl8pPr marL="3165321" indent="0">
              <a:buNone/>
              <a:defRPr sz="1600" b="1"/>
            </a:lvl8pPr>
            <a:lvl9pPr marL="361751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44"/>
            <a:ext cx="2019300" cy="301730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4100" y="1066844"/>
            <a:ext cx="2019300" cy="301730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8544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8544"/>
              <a:t>10/23/2024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8544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8544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8544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0416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1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2189" indent="0">
              <a:buNone/>
              <a:defRPr sz="1200"/>
            </a:lvl2pPr>
            <a:lvl3pPr marL="904377" indent="0">
              <a:buNone/>
              <a:defRPr sz="1000"/>
            </a:lvl3pPr>
            <a:lvl4pPr marL="1356566" indent="0">
              <a:buNone/>
              <a:defRPr sz="900"/>
            </a:lvl4pPr>
            <a:lvl5pPr marL="1808755" indent="0">
              <a:buNone/>
              <a:defRPr sz="900"/>
            </a:lvl5pPr>
            <a:lvl6pPr marL="2260943" indent="0">
              <a:buNone/>
              <a:defRPr sz="900"/>
            </a:lvl6pPr>
            <a:lvl7pPr marL="2713132" indent="0">
              <a:buNone/>
              <a:defRPr sz="900"/>
            </a:lvl7pPr>
            <a:lvl8pPr marL="3165321" indent="0">
              <a:buNone/>
              <a:defRPr sz="900"/>
            </a:lvl8pPr>
            <a:lvl9pPr marL="361751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2189" indent="0">
              <a:buNone/>
              <a:defRPr sz="2800"/>
            </a:lvl2pPr>
            <a:lvl3pPr marL="904377" indent="0">
              <a:buNone/>
              <a:defRPr sz="2400"/>
            </a:lvl3pPr>
            <a:lvl4pPr marL="1356566" indent="0">
              <a:buNone/>
              <a:defRPr sz="2000"/>
            </a:lvl4pPr>
            <a:lvl5pPr marL="1808755" indent="0">
              <a:buNone/>
              <a:defRPr sz="2000"/>
            </a:lvl5pPr>
            <a:lvl6pPr marL="2260943" indent="0">
              <a:buNone/>
              <a:defRPr sz="2000"/>
            </a:lvl6pPr>
            <a:lvl7pPr marL="2713132" indent="0">
              <a:buNone/>
              <a:defRPr sz="2000"/>
            </a:lvl7pPr>
            <a:lvl8pPr marL="3165321" indent="0">
              <a:buNone/>
              <a:defRPr sz="2000"/>
            </a:lvl8pPr>
            <a:lvl9pPr marL="361751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2189" indent="0">
              <a:buNone/>
              <a:defRPr sz="1200"/>
            </a:lvl2pPr>
            <a:lvl3pPr marL="904377" indent="0">
              <a:buNone/>
              <a:defRPr sz="1000"/>
            </a:lvl3pPr>
            <a:lvl4pPr marL="1356566" indent="0">
              <a:buNone/>
              <a:defRPr sz="900"/>
            </a:lvl4pPr>
            <a:lvl5pPr marL="1808755" indent="0">
              <a:buNone/>
              <a:defRPr sz="900"/>
            </a:lvl5pPr>
            <a:lvl6pPr marL="2260943" indent="0">
              <a:buNone/>
              <a:defRPr sz="900"/>
            </a:lvl6pPr>
            <a:lvl7pPr marL="2713132" indent="0">
              <a:buNone/>
              <a:defRPr sz="900"/>
            </a:lvl7pPr>
            <a:lvl8pPr marL="3165321" indent="0">
              <a:buNone/>
              <a:defRPr sz="900"/>
            </a:lvl8pPr>
            <a:lvl9pPr marL="361751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1" y="1023411"/>
            <a:ext cx="2020094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273" indent="0">
              <a:buNone/>
              <a:defRPr sz="1300" b="1"/>
            </a:lvl2pPr>
            <a:lvl3pPr marL="608544" indent="0">
              <a:buNone/>
              <a:defRPr sz="1200" b="1"/>
            </a:lvl3pPr>
            <a:lvl4pPr marL="912817" indent="0">
              <a:buNone/>
              <a:defRPr sz="1100" b="1"/>
            </a:lvl4pPr>
            <a:lvl5pPr marL="1217090" indent="0">
              <a:buNone/>
              <a:defRPr sz="1100" b="1"/>
            </a:lvl5pPr>
            <a:lvl6pPr marL="1521362" indent="0">
              <a:buNone/>
              <a:defRPr sz="1100" b="1"/>
            </a:lvl6pPr>
            <a:lvl7pPr marL="1825633" indent="0">
              <a:buNone/>
              <a:defRPr sz="1100" b="1"/>
            </a:lvl7pPr>
            <a:lvl8pPr marL="2129904" indent="0">
              <a:buNone/>
              <a:defRPr sz="1100" b="1"/>
            </a:lvl8pPr>
            <a:lvl9pPr marL="2434177" indent="0">
              <a:buNone/>
              <a:defRPr sz="1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1" y="1449917"/>
            <a:ext cx="2020094" cy="2634192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22513" y="1023411"/>
            <a:ext cx="2020888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273" indent="0">
              <a:buNone/>
              <a:defRPr sz="1300" b="1"/>
            </a:lvl2pPr>
            <a:lvl3pPr marL="608544" indent="0">
              <a:buNone/>
              <a:defRPr sz="1200" b="1"/>
            </a:lvl3pPr>
            <a:lvl4pPr marL="912817" indent="0">
              <a:buNone/>
              <a:defRPr sz="1100" b="1"/>
            </a:lvl4pPr>
            <a:lvl5pPr marL="1217090" indent="0">
              <a:buNone/>
              <a:defRPr sz="1100" b="1"/>
            </a:lvl5pPr>
            <a:lvl6pPr marL="1521362" indent="0">
              <a:buNone/>
              <a:defRPr sz="1100" b="1"/>
            </a:lvl6pPr>
            <a:lvl7pPr marL="1825633" indent="0">
              <a:buNone/>
              <a:defRPr sz="1100" b="1"/>
            </a:lvl7pPr>
            <a:lvl8pPr marL="2129904" indent="0">
              <a:buNone/>
              <a:defRPr sz="1100" b="1"/>
            </a:lvl8pPr>
            <a:lvl9pPr marL="2434177" indent="0">
              <a:buNone/>
              <a:defRPr sz="1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22513" y="1449917"/>
            <a:ext cx="2020888" cy="2634192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8544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8544"/>
              <a:t>10/23/2024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8544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8544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8544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339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8544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8544"/>
              <a:t>10/23/2024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8544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8544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8544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547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8544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8544"/>
              <a:t>10/23/2024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8544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8544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8544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817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20" y="182034"/>
            <a:ext cx="1504157" cy="774700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545" y="182078"/>
            <a:ext cx="2555875" cy="3902075"/>
          </a:xfrm>
        </p:spPr>
        <p:txBody>
          <a:bodyPr/>
          <a:lstStyle>
            <a:lvl1pPr>
              <a:defRPr sz="2100"/>
            </a:lvl1pPr>
            <a:lvl2pPr>
              <a:defRPr sz="19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20" y="956778"/>
            <a:ext cx="1504157" cy="3127375"/>
          </a:xfrm>
        </p:spPr>
        <p:txBody>
          <a:bodyPr/>
          <a:lstStyle>
            <a:lvl1pPr marL="0" indent="0">
              <a:buNone/>
              <a:defRPr sz="900"/>
            </a:lvl1pPr>
            <a:lvl2pPr marL="304273" indent="0">
              <a:buNone/>
              <a:defRPr sz="800"/>
            </a:lvl2pPr>
            <a:lvl3pPr marL="608544" indent="0">
              <a:buNone/>
              <a:defRPr sz="700"/>
            </a:lvl3pPr>
            <a:lvl4pPr marL="912817" indent="0">
              <a:buNone/>
              <a:defRPr sz="600"/>
            </a:lvl4pPr>
            <a:lvl5pPr marL="1217090" indent="0">
              <a:buNone/>
              <a:defRPr sz="600"/>
            </a:lvl5pPr>
            <a:lvl6pPr marL="1521362" indent="0">
              <a:buNone/>
              <a:defRPr sz="600"/>
            </a:lvl6pPr>
            <a:lvl7pPr marL="1825633" indent="0">
              <a:buNone/>
              <a:defRPr sz="600"/>
            </a:lvl7pPr>
            <a:lvl8pPr marL="2129904" indent="0">
              <a:buNone/>
              <a:defRPr sz="600"/>
            </a:lvl8pPr>
            <a:lvl9pPr marL="2434177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8544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8544"/>
              <a:t>10/23/2024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8544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8544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8544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3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144" y="3200444"/>
            <a:ext cx="2743200" cy="377825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96144" y="408517"/>
            <a:ext cx="2743200" cy="2743200"/>
          </a:xfrm>
        </p:spPr>
        <p:txBody>
          <a:bodyPr/>
          <a:lstStyle>
            <a:lvl1pPr marL="0" indent="0">
              <a:buNone/>
              <a:defRPr sz="2100"/>
            </a:lvl1pPr>
            <a:lvl2pPr marL="304273" indent="0">
              <a:buNone/>
              <a:defRPr sz="1900"/>
            </a:lvl2pPr>
            <a:lvl3pPr marL="608544" indent="0">
              <a:buNone/>
              <a:defRPr sz="1600"/>
            </a:lvl3pPr>
            <a:lvl4pPr marL="912817" indent="0">
              <a:buNone/>
              <a:defRPr sz="1300"/>
            </a:lvl4pPr>
            <a:lvl5pPr marL="1217090" indent="0">
              <a:buNone/>
              <a:defRPr sz="1300"/>
            </a:lvl5pPr>
            <a:lvl6pPr marL="1521362" indent="0">
              <a:buNone/>
              <a:defRPr sz="1300"/>
            </a:lvl6pPr>
            <a:lvl7pPr marL="1825633" indent="0">
              <a:buNone/>
              <a:defRPr sz="1300"/>
            </a:lvl7pPr>
            <a:lvl8pPr marL="2129904" indent="0">
              <a:buNone/>
              <a:defRPr sz="1300"/>
            </a:lvl8pPr>
            <a:lvl9pPr marL="2434177" indent="0">
              <a:buNone/>
              <a:defRPr sz="1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144" y="3578241"/>
            <a:ext cx="2743200" cy="536575"/>
          </a:xfrm>
        </p:spPr>
        <p:txBody>
          <a:bodyPr/>
          <a:lstStyle>
            <a:lvl1pPr marL="0" indent="0">
              <a:buNone/>
              <a:defRPr sz="900"/>
            </a:lvl1pPr>
            <a:lvl2pPr marL="304273" indent="0">
              <a:buNone/>
              <a:defRPr sz="800"/>
            </a:lvl2pPr>
            <a:lvl3pPr marL="608544" indent="0">
              <a:buNone/>
              <a:defRPr sz="700"/>
            </a:lvl3pPr>
            <a:lvl4pPr marL="912817" indent="0">
              <a:buNone/>
              <a:defRPr sz="600"/>
            </a:lvl4pPr>
            <a:lvl5pPr marL="1217090" indent="0">
              <a:buNone/>
              <a:defRPr sz="600"/>
            </a:lvl5pPr>
            <a:lvl6pPr marL="1521362" indent="0">
              <a:buNone/>
              <a:defRPr sz="600"/>
            </a:lvl6pPr>
            <a:lvl7pPr marL="1825633" indent="0">
              <a:buNone/>
              <a:defRPr sz="600"/>
            </a:lvl7pPr>
            <a:lvl8pPr marL="2129904" indent="0">
              <a:buNone/>
              <a:defRPr sz="600"/>
            </a:lvl8pPr>
            <a:lvl9pPr marL="2434177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8544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8544"/>
              <a:t>10/23/2024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8544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8544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8544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531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83092"/>
            <a:ext cx="4114800" cy="762000"/>
          </a:xfrm>
          <a:prstGeom prst="rect">
            <a:avLst/>
          </a:prstGeom>
        </p:spPr>
        <p:txBody>
          <a:bodyPr vert="horz" lIns="91278" tIns="45639" rIns="91278" bIns="4563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66844"/>
            <a:ext cx="4114800" cy="3017309"/>
          </a:xfrm>
          <a:prstGeom prst="rect">
            <a:avLst/>
          </a:prstGeom>
        </p:spPr>
        <p:txBody>
          <a:bodyPr vert="horz" lIns="91278" tIns="45639" rIns="91278" bIns="4563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4237604"/>
            <a:ext cx="1066800" cy="243417"/>
          </a:xfrm>
          <a:prstGeom prst="rect">
            <a:avLst/>
          </a:prstGeom>
        </p:spPr>
        <p:txBody>
          <a:bodyPr vert="horz" lIns="91278" tIns="45639" rIns="91278" bIns="45639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08544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8544"/>
              <a:t>10/23/2024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62100" y="4237604"/>
            <a:ext cx="1447800" cy="243417"/>
          </a:xfrm>
          <a:prstGeom prst="rect">
            <a:avLst/>
          </a:prstGeom>
        </p:spPr>
        <p:txBody>
          <a:bodyPr vert="horz" lIns="91278" tIns="45639" rIns="91278" bIns="45639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08544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4237604"/>
            <a:ext cx="1066800" cy="243417"/>
          </a:xfrm>
          <a:prstGeom prst="rect">
            <a:avLst/>
          </a:prstGeom>
        </p:spPr>
        <p:txBody>
          <a:bodyPr vert="horz" lIns="91278" tIns="45639" rIns="91278" bIns="45639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08544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8544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21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08544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206" indent="-228206" algn="l" defTabSz="60854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94443" indent="-190169" algn="l" defTabSz="608544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60679" indent="-152138" algn="l" defTabSz="608544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4953" indent="-152138" algn="l" defTabSz="608544" rtl="0" eaLnBrk="1" latinLnBrk="0" hangingPunct="1">
        <a:spcBef>
          <a:spcPct val="20000"/>
        </a:spcBef>
        <a:buFont typeface="Arial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69223" indent="-152138" algn="l" defTabSz="608544" rtl="0" eaLnBrk="1" latinLnBrk="0" hangingPunct="1">
        <a:spcBef>
          <a:spcPct val="20000"/>
        </a:spcBef>
        <a:buFont typeface="Arial" pitchFamily="34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498" indent="-152138" algn="l" defTabSz="608544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77769" indent="-152138" algn="l" defTabSz="608544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82042" indent="-152138" algn="l" defTabSz="608544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86313" indent="-152138" algn="l" defTabSz="608544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854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273" algn="l" defTabSz="60854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8544" algn="l" defTabSz="60854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2817" algn="l" defTabSz="60854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7090" algn="l" defTabSz="60854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1362" algn="l" defTabSz="60854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5633" algn="l" defTabSz="60854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29904" algn="l" defTabSz="60854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4177" algn="l" defTabSz="60854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503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30" tIns="45165" rIns="90330" bIns="4516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30" tIns="45165" rIns="90330" bIns="451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4829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30" tIns="45165" rIns="90330" bIns="4516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defTabSz="913314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1" y="6244829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30" tIns="45165" rIns="90330" bIns="45165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defTabSz="913314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4829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30" tIns="45165" rIns="90330" bIns="4516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defTabSz="913314" fontAlgn="base">
              <a:spcBef>
                <a:spcPct val="0"/>
              </a:spcBef>
              <a:spcAft>
                <a:spcPct val="0"/>
              </a:spcAft>
              <a:defRPr/>
            </a:pPr>
            <a:fld id="{F4264759-E7CE-4A8C-955C-20DA2A50E45F}" type="slidenum">
              <a:rPr lang="en-US" altLang="en-US" smtClean="0">
                <a:solidFill>
                  <a:srgbClr val="000000"/>
                </a:solidFill>
              </a:rPr>
              <a:pPr defTabSz="913314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5pPr>
      <a:lvl6pPr marL="451649" algn="ctr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6pPr>
      <a:lvl7pPr marL="903303" algn="ctr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7pPr>
      <a:lvl8pPr marL="1354953" algn="ctr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8pPr>
      <a:lvl9pPr marL="1806606" algn="ctr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9pPr>
    </p:titleStyle>
    <p:bodyStyle>
      <a:lvl1pPr marL="338318" indent="-338318" algn="l" rtl="0" eaLnBrk="0" fontAlgn="base" hangingPunct="0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33520" indent="-281431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28721" indent="-22554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79811" indent="-22554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31898" indent="-22554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484084" indent="-22582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35736" indent="-22582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387387" indent="-22582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39039" indent="-22582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03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1649" algn="l" defTabSz="903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3303" algn="l" defTabSz="903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953" algn="l" defTabSz="903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606" algn="l" defTabSz="903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8256" algn="l" defTabSz="903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909" algn="l" defTabSz="903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559" algn="l" defTabSz="903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13212" algn="l" defTabSz="903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503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66" tIns="45183" rIns="90366" bIns="451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66" tIns="45183" rIns="90366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4829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66" tIns="45183" rIns="90366" bIns="4518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defTabSz="913676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1" y="6244829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66" tIns="45183" rIns="90366" bIns="4518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defTabSz="913676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4829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66" tIns="45183" rIns="90366" bIns="4518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defTabSz="913676" fontAlgn="base">
              <a:spcBef>
                <a:spcPct val="0"/>
              </a:spcBef>
              <a:spcAft>
                <a:spcPct val="0"/>
              </a:spcAft>
              <a:defRPr/>
            </a:pPr>
            <a:fld id="{F4264759-E7CE-4A8C-955C-20DA2A50E45F}" type="slidenum">
              <a:rPr lang="en-US" altLang="en-US" smtClean="0">
                <a:solidFill>
                  <a:srgbClr val="000000"/>
                </a:solidFill>
              </a:rPr>
              <a:pPr defTabSz="913676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5pPr>
      <a:lvl6pPr marL="451829" algn="ctr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6pPr>
      <a:lvl7pPr marL="903661" algn="ctr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7pPr>
      <a:lvl8pPr marL="1355490" algn="ctr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8pPr>
      <a:lvl9pPr marL="1807322" algn="ctr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9pPr>
    </p:titleStyle>
    <p:bodyStyle>
      <a:lvl1pPr marL="338452" indent="-338452" algn="l" rtl="0" eaLnBrk="0" fontAlgn="base" hangingPunct="0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33810" indent="-28154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29168" indent="-225634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80437" indent="-22563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32703" indent="-22563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485068" indent="-22591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36899" indent="-22591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388729" indent="-22591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40560" indent="-22591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036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1829" algn="l" defTabSz="9036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3661" algn="l" defTabSz="9036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5490" algn="l" defTabSz="9036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7322" algn="l" defTabSz="9036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9151" algn="l" defTabSz="9036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10983" algn="l" defTabSz="9036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62813" algn="l" defTabSz="9036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14644" algn="l" defTabSz="9036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503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38" tIns="45219" rIns="90438" bIns="452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38" tIns="45219" rIns="90438" bIns="452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4829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38" tIns="45219" rIns="90438" bIns="4521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1" y="6244829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38" tIns="45219" rIns="90438" bIns="45219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4829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38" tIns="45219" rIns="90438" bIns="4521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F4264759-E7CE-4A8C-955C-20DA2A50E45F}" type="slidenum">
              <a:rPr lang="en-US" alt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5pPr>
      <a:lvl6pPr marL="452189" algn="ctr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6pPr>
      <a:lvl7pPr marL="904377" algn="ctr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7pPr>
      <a:lvl8pPr marL="1356566" algn="ctr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8pPr>
      <a:lvl9pPr marL="1808755" algn="ctr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9pPr>
    </p:titleStyle>
    <p:bodyStyle>
      <a:lvl1pPr marL="338720" indent="-338720" algn="l" rtl="0" eaLnBrk="0" fontAlgn="base" hangingPunct="0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34392" indent="-281767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30064" indent="-2258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81690" indent="-2258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34315" indent="-2258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487038" indent="-2260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39227" indent="-2260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391416" indent="-2260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43604" indent="-2260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0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2189" algn="l" defTabSz="90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4377" algn="l" defTabSz="90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6566" algn="l" defTabSz="90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8755" algn="l" defTabSz="90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0943" algn="l" defTabSz="90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13132" algn="l" defTabSz="90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65321" algn="l" defTabSz="90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17510" algn="l" defTabSz="90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8.sv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0.xml"/><Relationship Id="rId1" Type="http://schemas.openxmlformats.org/officeDocument/2006/relationships/tags" Target="../tags/tag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D2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 rot="530569">
            <a:off x="4918584" y="1590866"/>
            <a:ext cx="338460" cy="566676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 rot="530569">
            <a:off x="8260535" y="3269065"/>
            <a:ext cx="338460" cy="566676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>
            <a:fillRect/>
          </a:stretch>
        </p:blipFill>
        <p:spPr>
          <a:xfrm>
            <a:off x="514351" y="150700"/>
            <a:ext cx="8435270" cy="6486902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>
            <a:fillRect/>
          </a:stretch>
        </p:blipFill>
        <p:spPr>
          <a:xfrm>
            <a:off x="0" y="2860331"/>
            <a:ext cx="2713444" cy="3997707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rcRect/>
          <a:stretch>
            <a:fillRect/>
          </a:stretch>
        </p:blipFill>
        <p:spPr>
          <a:xfrm>
            <a:off x="514350" y="674333"/>
            <a:ext cx="455884" cy="663323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rcRect/>
          <a:stretch>
            <a:fillRect/>
          </a:stretch>
        </p:blipFill>
        <p:spPr>
          <a:xfrm>
            <a:off x="8190768" y="55492"/>
            <a:ext cx="953232" cy="1282195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rcRect/>
          <a:stretch>
            <a:fillRect/>
          </a:stretch>
        </p:blipFill>
        <p:spPr>
          <a:xfrm>
            <a:off x="6356974" y="4430104"/>
            <a:ext cx="2787026" cy="248500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CA0E28F7-C2FC-6CA9-E824-0E775DE5C238}"/>
              </a:ext>
            </a:extLst>
          </p:cNvPr>
          <p:cNvSpPr txBox="1"/>
          <p:nvPr/>
        </p:nvSpPr>
        <p:spPr>
          <a:xfrm>
            <a:off x="13855" y="465775"/>
            <a:ext cx="8935765" cy="3964329"/>
          </a:xfrm>
          <a:prstGeom prst="rect">
            <a:avLst/>
          </a:prstGeom>
          <a:noFill/>
        </p:spPr>
        <p:txBody>
          <a:bodyPr vert="horz" lIns="60852" tIns="30426" rIns="60852" bIns="30426" rtlCol="0" anchor="ctr">
            <a:noAutofit/>
          </a:bodyPr>
          <a:lstStyle/>
          <a:p>
            <a:pPr indent="-152138" algn="ctr" defTabSz="608452">
              <a:lnSpc>
                <a:spcPct val="170000"/>
              </a:lnSpc>
              <a:spcBef>
                <a:spcPct val="0"/>
              </a:spcBef>
              <a:spcAft>
                <a:spcPts val="400"/>
              </a:spcAft>
            </a:pPr>
            <a:r>
              <a:rPr lang="en-US" sz="4000" dirty="0" smtClean="0">
                <a:solidFill>
                  <a:srgbClr val="F92D67"/>
                </a:solidFill>
                <a:latin typeface="Times New Roman" pitchFamily="18" charset="0"/>
                <a:cs typeface="Times New Roman" pitchFamily="18" charset="0"/>
              </a:rPr>
              <a:t>LUYỆN </a:t>
            </a:r>
            <a:r>
              <a:rPr lang="en-US" sz="4000" dirty="0">
                <a:solidFill>
                  <a:srgbClr val="F92D67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</a:p>
          <a:p>
            <a:pPr indent="-152138" algn="ctr" defTabSz="608452">
              <a:lnSpc>
                <a:spcPct val="170000"/>
              </a:lnSpc>
              <a:spcBef>
                <a:spcPct val="0"/>
              </a:spcBef>
              <a:spcAft>
                <a:spcPts val="400"/>
              </a:spcAft>
            </a:pPr>
            <a:r>
              <a:rPr lang="en-US" sz="4000" dirty="0">
                <a:solidFill>
                  <a:srgbClr val="F92D67"/>
                </a:solidFill>
                <a:latin typeface="Times New Roman" pitchFamily="18" charset="0"/>
                <a:cs typeface="Times New Roman" pitchFamily="18" charset="0"/>
              </a:rPr>
              <a:t>MRVT MÙA HÈ-DẤU </a:t>
            </a:r>
            <a:r>
              <a:rPr lang="vi-VN" sz="4000" dirty="0">
                <a:solidFill>
                  <a:srgbClr val="F92D67"/>
                </a:solidFill>
                <a:latin typeface="Times New Roman" pitchFamily="18" charset="0"/>
                <a:cs typeface="Times New Roman" pitchFamily="18" charset="0"/>
              </a:rPr>
              <a:t>CHẤM, DẤU </a:t>
            </a:r>
            <a:r>
              <a:rPr lang="en-US" sz="4000" dirty="0">
                <a:solidFill>
                  <a:srgbClr val="F92D67"/>
                </a:solidFill>
                <a:latin typeface="Times New Roman" pitchFamily="18" charset="0"/>
                <a:cs typeface="Times New Roman" pitchFamily="18" charset="0"/>
              </a:rPr>
              <a:t>HAI CHẤM </a:t>
            </a:r>
          </a:p>
        </p:txBody>
      </p:sp>
    </p:spTree>
    <p:extLst>
      <p:ext uri="{BB962C8B-B14F-4D97-AF65-F5344CB8AC3E}">
        <p14:creationId xmlns:p14="http://schemas.microsoft.com/office/powerpoint/2010/main" val="2722796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Background pattern&#10;&#10;Description automatically generated">
            <a:extLst>
              <a:ext uri="{FF2B5EF4-FFF2-40B4-BE49-F238E27FC236}">
                <a16:creationId xmlns:a16="http://schemas.microsoft.com/office/drawing/2014/main" xmlns="" id="{A8A28333-D33B-7641-4FD7-7276669F8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55" y="210359"/>
            <a:ext cx="8769392" cy="6391527"/>
          </a:xfrm>
          <a:prstGeom prst="rect">
            <a:avLst/>
          </a:prstGeom>
        </p:spPr>
      </p:pic>
      <p:cxnSp>
        <p:nvCxnSpPr>
          <p:cNvPr id="11" name="Straight Connector 10"/>
          <p:cNvCxnSpPr>
            <a:cxnSpLocks/>
          </p:cNvCxnSpPr>
          <p:nvPr/>
        </p:nvCxnSpPr>
        <p:spPr>
          <a:xfrm>
            <a:off x="2838270" y="2357853"/>
            <a:ext cx="2662064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847691" y="1943103"/>
            <a:ext cx="7846074" cy="427367"/>
          </a:xfrm>
          <a:prstGeom prst="rect">
            <a:avLst/>
          </a:prstGeom>
        </p:spPr>
        <p:txBody>
          <a:bodyPr wrap="square" lIns="57471" tIns="28737" rIns="57471" bIns="28737">
            <a:spAutoFit/>
          </a:bodyPr>
          <a:lstStyle/>
          <a:p>
            <a:pPr algn="just" defTabSz="57483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xmlns="" id="{3EA10B0F-24D1-B839-D89E-7B018A574E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239537"/>
              </p:ext>
            </p:extLst>
          </p:nvPr>
        </p:nvGraphicFramePr>
        <p:xfrm>
          <a:off x="470910" y="2756644"/>
          <a:ext cx="8477362" cy="4088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8285">
                  <a:extLst>
                    <a:ext uri="{9D8B030D-6E8A-4147-A177-3AD203B41FA5}">
                      <a16:colId xmlns:a16="http://schemas.microsoft.com/office/drawing/2014/main" xmlns="" val="2929831921"/>
                    </a:ext>
                  </a:extLst>
                </a:gridCol>
                <a:gridCol w="1969175">
                  <a:extLst>
                    <a:ext uri="{9D8B030D-6E8A-4147-A177-3AD203B41FA5}">
                      <a16:colId xmlns:a16="http://schemas.microsoft.com/office/drawing/2014/main" xmlns="" val="4213031863"/>
                    </a:ext>
                  </a:extLst>
                </a:gridCol>
                <a:gridCol w="1498285">
                  <a:extLst>
                    <a:ext uri="{9D8B030D-6E8A-4147-A177-3AD203B41FA5}">
                      <a16:colId xmlns:a16="http://schemas.microsoft.com/office/drawing/2014/main" xmlns="" val="3076224256"/>
                    </a:ext>
                  </a:extLst>
                </a:gridCol>
                <a:gridCol w="1674091">
                  <a:extLst>
                    <a:ext uri="{9D8B030D-6E8A-4147-A177-3AD203B41FA5}">
                      <a16:colId xmlns:a16="http://schemas.microsoft.com/office/drawing/2014/main" xmlns="" val="2483800635"/>
                    </a:ext>
                  </a:extLst>
                </a:gridCol>
                <a:gridCol w="1837526">
                  <a:extLst>
                    <a:ext uri="{9D8B030D-6E8A-4147-A177-3AD203B41FA5}">
                      <a16:colId xmlns:a16="http://schemas.microsoft.com/office/drawing/2014/main" xmlns="" val="3777039106"/>
                    </a:ext>
                  </a:extLst>
                </a:gridCol>
              </a:tblGrid>
              <a:tr h="891540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27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7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endParaRPr lang="en-US" sz="27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70" marR="5137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</a:t>
                      </a:r>
                      <a:r>
                        <a:rPr lang="en-US" sz="27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7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ăn</a:t>
                      </a:r>
                      <a:r>
                        <a:rPr lang="en-US" sz="27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7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27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7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uống</a:t>
                      </a:r>
                      <a:endParaRPr lang="en-US" sz="27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70" marR="5137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</a:t>
                      </a:r>
                      <a:r>
                        <a:rPr lang="en-US" sz="27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7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dùng</a:t>
                      </a:r>
                      <a:endParaRPr lang="en-US" sz="27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70" marR="5137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Trang </a:t>
                      </a:r>
                      <a:r>
                        <a:rPr lang="en-US" sz="27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phục</a:t>
                      </a:r>
                      <a:endParaRPr lang="en-US" sz="27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70" marR="5137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27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7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endParaRPr lang="en-US" sz="27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70" marR="5137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49976146"/>
                  </a:ext>
                </a:extLst>
              </a:tr>
              <a:tr h="861060">
                <a:tc>
                  <a:txBody>
                    <a:bodyPr/>
                    <a:lstStyle/>
                    <a:p>
                      <a:pPr algn="ctr"/>
                      <a:r>
                        <a:rPr lang="en-US" sz="2600" b="1" i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M: </a:t>
                      </a:r>
                      <a:r>
                        <a:rPr lang="en-US" sz="2600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nóng</a:t>
                      </a:r>
                      <a:r>
                        <a:rPr lang="en-US" sz="2600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nực</a:t>
                      </a:r>
                      <a:endParaRPr lang="en-US" sz="26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70" marR="5137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kem</a:t>
                      </a:r>
                      <a:endParaRPr lang="en-US" sz="26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70" marR="5137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quạt</a:t>
                      </a:r>
                      <a:endParaRPr lang="en-US" sz="26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70" marR="5137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áo</a:t>
                      </a:r>
                      <a:r>
                        <a:rPr lang="en-US" sz="2600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phông</a:t>
                      </a:r>
                      <a:endParaRPr lang="en-US" sz="26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70" marR="5137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bơi</a:t>
                      </a:r>
                      <a:endParaRPr lang="en-US" sz="26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70" marR="5137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9075002"/>
                  </a:ext>
                </a:extLst>
              </a:tr>
              <a:tr h="628328">
                <a:tc>
                  <a:txBody>
                    <a:bodyPr/>
                    <a:lstStyle/>
                    <a:p>
                      <a:pPr algn="ctr"/>
                      <a:endParaRPr lang="en-US" sz="26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70" marR="5137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70" marR="5137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70" marR="5137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70" marR="5137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70" marR="5137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3292923"/>
                  </a:ext>
                </a:extLst>
              </a:tr>
              <a:tr h="609319">
                <a:tc>
                  <a:txBody>
                    <a:bodyPr/>
                    <a:lstStyle/>
                    <a:p>
                      <a:pPr algn="ctr"/>
                      <a:endParaRPr lang="en-US" sz="26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70" marR="5137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70" marR="5137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70" marR="5137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70" marR="5137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70" marR="5137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9228925"/>
                  </a:ext>
                </a:extLst>
              </a:tr>
              <a:tr h="548936">
                <a:tc>
                  <a:txBody>
                    <a:bodyPr/>
                    <a:lstStyle/>
                    <a:p>
                      <a:pPr algn="ctr"/>
                      <a:endParaRPr lang="en-US" sz="26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70" marR="5137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51370" marR="5137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70" marR="5137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70" marR="5137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70" marR="5137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02384053"/>
                  </a:ext>
                </a:extLst>
              </a:tr>
              <a:tr h="548936">
                <a:tc>
                  <a:txBody>
                    <a:bodyPr/>
                    <a:lstStyle/>
                    <a:p>
                      <a:pPr algn="ctr"/>
                      <a:endParaRPr lang="en-US" sz="26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70" marR="5137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70" marR="5137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70" marR="5137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70" marR="5137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70" marR="5137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7302234"/>
                  </a:ext>
                </a:extLst>
              </a:tr>
            </a:tbl>
          </a:graphicData>
        </a:graphic>
      </p:graphicFrame>
      <p:pic>
        <p:nvPicPr>
          <p:cNvPr id="24" name="Picture 23" descr="Icon&#10;&#10;Description automatically generated">
            <a:extLst>
              <a:ext uri="{FF2B5EF4-FFF2-40B4-BE49-F238E27FC236}">
                <a16:creationId xmlns:a16="http://schemas.microsoft.com/office/drawing/2014/main" xmlns="" id="{C50AA19E-2C3D-9D48-6C3F-A3AE40F51E0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228" y="210358"/>
            <a:ext cx="985937" cy="1218392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C2245CC8-B202-0954-B015-340A074D5F2A}"/>
              </a:ext>
            </a:extLst>
          </p:cNvPr>
          <p:cNvSpPr txBox="1"/>
          <p:nvPr/>
        </p:nvSpPr>
        <p:spPr>
          <a:xfrm>
            <a:off x="2303168" y="4463012"/>
            <a:ext cx="1627582" cy="427367"/>
          </a:xfrm>
          <a:prstGeom prst="rect">
            <a:avLst/>
          </a:prstGeom>
          <a:noFill/>
        </p:spPr>
        <p:txBody>
          <a:bodyPr wrap="square" lIns="57471" tIns="28737" rIns="57471" bIns="28737" rtlCol="0">
            <a:spAutoFit/>
          </a:bodyPr>
          <a:lstStyle/>
          <a:p>
            <a:pPr algn="ctr" defTabSz="57483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mát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89FE75EB-0321-3AF6-1F58-7A47E3469064}"/>
              </a:ext>
            </a:extLst>
          </p:cNvPr>
          <p:cNvSpPr txBox="1"/>
          <p:nvPr/>
        </p:nvSpPr>
        <p:spPr>
          <a:xfrm>
            <a:off x="2017988" y="5042179"/>
            <a:ext cx="1982974" cy="427367"/>
          </a:xfrm>
          <a:prstGeom prst="rect">
            <a:avLst/>
          </a:prstGeom>
          <a:noFill/>
        </p:spPr>
        <p:txBody>
          <a:bodyPr wrap="square" lIns="57471" tIns="28737" rIns="57471" bIns="28737" rtlCol="0">
            <a:spAutoFit/>
          </a:bodyPr>
          <a:lstStyle/>
          <a:p>
            <a:pPr algn="ctr" defTabSz="57483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1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1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endParaRPr lang="en-US" sz="21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1C7AB575-85FB-BB2C-6D59-BC3DC895A649}"/>
              </a:ext>
            </a:extLst>
          </p:cNvPr>
          <p:cNvSpPr txBox="1"/>
          <p:nvPr/>
        </p:nvSpPr>
        <p:spPr>
          <a:xfrm>
            <a:off x="2303168" y="6211431"/>
            <a:ext cx="1070204" cy="427367"/>
          </a:xfrm>
          <a:prstGeom prst="rect">
            <a:avLst/>
          </a:prstGeom>
          <a:noFill/>
        </p:spPr>
        <p:txBody>
          <a:bodyPr wrap="square" lIns="57471" tIns="28737" rIns="57471" bIns="28737" rtlCol="0">
            <a:spAutoFit/>
          </a:bodyPr>
          <a:lstStyle/>
          <a:p>
            <a:pPr algn="ctr" defTabSz="57483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chè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93E305F2-C210-9E24-C523-0DED7DA082D3}"/>
              </a:ext>
            </a:extLst>
          </p:cNvPr>
          <p:cNvSpPr txBox="1"/>
          <p:nvPr/>
        </p:nvSpPr>
        <p:spPr>
          <a:xfrm>
            <a:off x="2355021" y="5615388"/>
            <a:ext cx="1070204" cy="427367"/>
          </a:xfrm>
          <a:prstGeom prst="rect">
            <a:avLst/>
          </a:prstGeom>
          <a:noFill/>
        </p:spPr>
        <p:txBody>
          <a:bodyPr wrap="square" lIns="57471" tIns="28737" rIns="57471" bIns="28737" rtlCol="0">
            <a:spAutoFit/>
          </a:bodyPr>
          <a:lstStyle/>
          <a:p>
            <a:pPr algn="ctr" defTabSz="57483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thạch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EB8498ED-9F1F-D8C9-0BF4-8ED371453B1D}"/>
              </a:ext>
            </a:extLst>
          </p:cNvPr>
          <p:cNvSpPr txBox="1"/>
          <p:nvPr/>
        </p:nvSpPr>
        <p:spPr>
          <a:xfrm>
            <a:off x="4130479" y="4401975"/>
            <a:ext cx="1262840" cy="427367"/>
          </a:xfrm>
          <a:prstGeom prst="rect">
            <a:avLst/>
          </a:prstGeom>
          <a:noFill/>
        </p:spPr>
        <p:txBody>
          <a:bodyPr wrap="square" lIns="57471" tIns="28737" rIns="57471" bIns="28737" rtlCol="0">
            <a:spAutoFit/>
          </a:bodyPr>
          <a:lstStyle/>
          <a:p>
            <a:pPr algn="ctr" defTabSz="57483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DF6D372A-D6AF-15DC-65DB-69297AC0806E}"/>
              </a:ext>
            </a:extLst>
          </p:cNvPr>
          <p:cNvSpPr txBox="1"/>
          <p:nvPr/>
        </p:nvSpPr>
        <p:spPr>
          <a:xfrm>
            <a:off x="5429292" y="4401974"/>
            <a:ext cx="1615828" cy="427367"/>
          </a:xfrm>
          <a:prstGeom prst="rect">
            <a:avLst/>
          </a:prstGeom>
          <a:noFill/>
        </p:spPr>
        <p:txBody>
          <a:bodyPr wrap="square" lIns="57471" tIns="28737" rIns="57471" bIns="28737" rtlCol="0">
            <a:spAutoFit/>
          </a:bodyPr>
          <a:lstStyle/>
          <a:p>
            <a:pPr algn="ctr" defTabSz="57483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sooc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5DF6AF94-CF85-F243-BA99-8ED66DC52606}"/>
              </a:ext>
            </a:extLst>
          </p:cNvPr>
          <p:cNvSpPr txBox="1"/>
          <p:nvPr/>
        </p:nvSpPr>
        <p:spPr>
          <a:xfrm>
            <a:off x="5604743" y="6207288"/>
            <a:ext cx="1390819" cy="427367"/>
          </a:xfrm>
          <a:prstGeom prst="rect">
            <a:avLst/>
          </a:prstGeom>
          <a:noFill/>
        </p:spPr>
        <p:txBody>
          <a:bodyPr wrap="square" lIns="57471" tIns="28737" rIns="57471" bIns="28737" rtlCol="0">
            <a:spAutoFit/>
          </a:bodyPr>
          <a:lstStyle/>
          <a:p>
            <a:pPr algn="ctr" defTabSz="57483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giày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37C66357-E44C-62B9-AFC2-F8D3BFACA1F2}"/>
              </a:ext>
            </a:extLst>
          </p:cNvPr>
          <p:cNvSpPr txBox="1"/>
          <p:nvPr/>
        </p:nvSpPr>
        <p:spPr>
          <a:xfrm>
            <a:off x="5275974" y="5615388"/>
            <a:ext cx="1922464" cy="381201"/>
          </a:xfrm>
          <a:prstGeom prst="rect">
            <a:avLst/>
          </a:prstGeom>
          <a:noFill/>
        </p:spPr>
        <p:txBody>
          <a:bodyPr wrap="square" lIns="57471" tIns="28737" rIns="57471" bIns="28737" rtlCol="0">
            <a:spAutoFit/>
          </a:bodyPr>
          <a:lstStyle/>
          <a:p>
            <a:pPr algn="ctr" defTabSz="57483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21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1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endParaRPr lang="en-US" sz="21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B02B0FC4-552E-BD9E-2EEA-0F3E9FD0ACE1}"/>
              </a:ext>
            </a:extLst>
          </p:cNvPr>
          <p:cNvSpPr txBox="1"/>
          <p:nvPr/>
        </p:nvSpPr>
        <p:spPr>
          <a:xfrm>
            <a:off x="5708386" y="5045574"/>
            <a:ext cx="1003572" cy="427367"/>
          </a:xfrm>
          <a:prstGeom prst="rect">
            <a:avLst/>
          </a:prstGeom>
          <a:noFill/>
        </p:spPr>
        <p:txBody>
          <a:bodyPr wrap="square" lIns="57471" tIns="28737" rIns="57471" bIns="28737" rtlCol="0">
            <a:spAutoFit/>
          </a:bodyPr>
          <a:lstStyle/>
          <a:p>
            <a:pPr algn="ctr" defTabSz="57483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bơi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0361CF28-C848-3142-DD59-C8B65D5D7D67}"/>
              </a:ext>
            </a:extLst>
          </p:cNvPr>
          <p:cNvSpPr txBox="1"/>
          <p:nvPr/>
        </p:nvSpPr>
        <p:spPr>
          <a:xfrm>
            <a:off x="7141887" y="5615388"/>
            <a:ext cx="1779676" cy="381201"/>
          </a:xfrm>
          <a:prstGeom prst="rect">
            <a:avLst/>
          </a:prstGeom>
          <a:noFill/>
        </p:spPr>
        <p:txBody>
          <a:bodyPr wrap="square" lIns="57471" tIns="28737" rIns="57471" bIns="28737" rtlCol="0">
            <a:spAutoFit/>
          </a:bodyPr>
          <a:lstStyle/>
          <a:p>
            <a:pPr algn="ctr" defTabSz="57483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1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1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endParaRPr lang="en-US" sz="21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1339201A-1E1D-1DC7-1316-C7E092AE5C30}"/>
              </a:ext>
            </a:extLst>
          </p:cNvPr>
          <p:cNvSpPr txBox="1"/>
          <p:nvPr/>
        </p:nvSpPr>
        <p:spPr>
          <a:xfrm>
            <a:off x="7504444" y="5045574"/>
            <a:ext cx="1003572" cy="427367"/>
          </a:xfrm>
          <a:prstGeom prst="rect">
            <a:avLst/>
          </a:prstGeom>
          <a:noFill/>
        </p:spPr>
        <p:txBody>
          <a:bodyPr wrap="square" lIns="57471" tIns="28737" rIns="57471" bIns="28737" rtlCol="0">
            <a:spAutoFit/>
          </a:bodyPr>
          <a:lstStyle/>
          <a:p>
            <a:pPr algn="ctr" defTabSz="57483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958F416E-7FEE-0D58-FEAF-D251B5D17C9B}"/>
              </a:ext>
            </a:extLst>
          </p:cNvPr>
          <p:cNvSpPr txBox="1"/>
          <p:nvPr/>
        </p:nvSpPr>
        <p:spPr>
          <a:xfrm>
            <a:off x="7458620" y="4463013"/>
            <a:ext cx="1395551" cy="427367"/>
          </a:xfrm>
          <a:prstGeom prst="rect">
            <a:avLst/>
          </a:prstGeom>
          <a:noFill/>
        </p:spPr>
        <p:txBody>
          <a:bodyPr wrap="square" lIns="57471" tIns="28737" rIns="57471" bIns="28737" rtlCol="0">
            <a:spAutoFit/>
          </a:bodyPr>
          <a:lstStyle/>
          <a:p>
            <a:pPr algn="ctr" defTabSz="57483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638C5466-5A78-2C93-E280-DC9CA6DE7BC3}"/>
              </a:ext>
            </a:extLst>
          </p:cNvPr>
          <p:cNvSpPr txBox="1"/>
          <p:nvPr/>
        </p:nvSpPr>
        <p:spPr>
          <a:xfrm>
            <a:off x="7355886" y="6203145"/>
            <a:ext cx="1498285" cy="427367"/>
          </a:xfrm>
          <a:prstGeom prst="rect">
            <a:avLst/>
          </a:prstGeom>
          <a:noFill/>
        </p:spPr>
        <p:txBody>
          <a:bodyPr wrap="square" lIns="57471" tIns="28737" rIns="57471" bIns="28737" rtlCol="0">
            <a:spAutoFit/>
          </a:bodyPr>
          <a:lstStyle/>
          <a:p>
            <a:pPr algn="ctr" defTabSz="57483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21">
            <a:extLst>
              <a:ext uri="{FF2B5EF4-FFF2-40B4-BE49-F238E27FC236}">
                <a16:creationId xmlns:a16="http://schemas.microsoft.com/office/drawing/2014/main" xmlns="" id="{1997A639-05EF-A649-2A1E-2A34D90D0F49}"/>
              </a:ext>
            </a:extLst>
          </p:cNvPr>
          <p:cNvSpPr txBox="1"/>
          <p:nvPr/>
        </p:nvSpPr>
        <p:spPr>
          <a:xfrm>
            <a:off x="533400" y="4544762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Nunito Black" pitchFamily="2" charset="0"/>
              </a:rPr>
              <a:t>Oi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Nunito Black" pitchFamily="2" charset="0"/>
              </a:rPr>
              <a:t>bức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Nunito Black" pitchFamily="2" charset="0"/>
            </a:endParaRPr>
          </a:p>
        </p:txBody>
      </p:sp>
      <p:sp>
        <p:nvSpPr>
          <p:cNvPr id="32" name="TextBox 22">
            <a:extLst>
              <a:ext uri="{FF2B5EF4-FFF2-40B4-BE49-F238E27FC236}">
                <a16:creationId xmlns:a16="http://schemas.microsoft.com/office/drawing/2014/main" xmlns="" id="{CA3F0BC3-0FA7-F1EE-C063-0B7B003F8342}"/>
              </a:ext>
            </a:extLst>
          </p:cNvPr>
          <p:cNvSpPr txBox="1"/>
          <p:nvPr/>
        </p:nvSpPr>
        <p:spPr>
          <a:xfrm>
            <a:off x="361626" y="5281665"/>
            <a:ext cx="1663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Nunito Black" pitchFamily="2" charset="0"/>
              </a:rPr>
              <a:t>Nắng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Nunito Black" pitchFamily="2" charset="0"/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Nunito Black" pitchFamily="2" charset="0"/>
              </a:rPr>
              <a:t>gắt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Nunito Black" pitchFamily="2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8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92700" y="1360996"/>
            <a:ext cx="7846074" cy="1166053"/>
          </a:xfrm>
          <a:prstGeom prst="rect">
            <a:avLst/>
          </a:prstGeom>
        </p:spPr>
        <p:txBody>
          <a:bodyPr wrap="square" lIns="57494" tIns="28748" rIns="57494" bIns="28748">
            <a:spAutoFit/>
          </a:bodyPr>
          <a:lstStyle/>
          <a:p>
            <a:pPr algn="just" defTabSz="5750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5750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2.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B5C8A09-051D-4525-15AF-E2036721194F}"/>
              </a:ext>
            </a:extLst>
          </p:cNvPr>
          <p:cNvSpPr txBox="1"/>
          <p:nvPr/>
        </p:nvSpPr>
        <p:spPr>
          <a:xfrm>
            <a:off x="676458" y="2743205"/>
            <a:ext cx="7962316" cy="2920031"/>
          </a:xfrm>
          <a:prstGeom prst="rect">
            <a:avLst/>
          </a:prstGeom>
          <a:noFill/>
        </p:spPr>
        <p:txBody>
          <a:bodyPr wrap="square" lIns="57494" tIns="28748" rIns="57494" bIns="28748" rtlCol="0">
            <a:spAutoFit/>
          </a:bodyPr>
          <a:lstStyle/>
          <a:p>
            <a:pPr algn="just" defTabSz="5750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chuyến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đến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</a:p>
          <a:p>
            <a:pPr defTabSz="57506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57506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defTabSz="57506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3419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03772" y="1947225"/>
            <a:ext cx="7417740" cy="796768"/>
          </a:xfrm>
          <a:prstGeom prst="rect">
            <a:avLst/>
          </a:prstGeom>
        </p:spPr>
        <p:txBody>
          <a:bodyPr wrap="square" lIns="57540" tIns="28771" rIns="57540" bIns="28771">
            <a:spAutoFit/>
          </a:bodyPr>
          <a:lstStyle/>
          <a:p>
            <a:pPr algn="just" defTabSz="57552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B567572-1D17-B859-058E-633BD645EA13}"/>
              </a:ext>
            </a:extLst>
          </p:cNvPr>
          <p:cNvSpPr txBox="1"/>
          <p:nvPr/>
        </p:nvSpPr>
        <p:spPr>
          <a:xfrm>
            <a:off x="548033" y="2831540"/>
            <a:ext cx="8304782" cy="1830897"/>
          </a:xfrm>
          <a:prstGeom prst="rect">
            <a:avLst/>
          </a:prstGeom>
          <a:noFill/>
        </p:spPr>
        <p:txBody>
          <a:bodyPr wrap="square" lIns="57540" tIns="28771" rIns="57540" bIns="28771" rtlCol="0">
            <a:spAutoFit/>
          </a:bodyPr>
          <a:lstStyle/>
          <a:p>
            <a:pPr indent="327664" algn="just" defTabSz="575523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phượng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rỡ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27664" algn="just" defTabSz="575523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đến: 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cắm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tắm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273EDF1-6BEB-3CCD-82A3-F7041B74FEE2}"/>
              </a:ext>
            </a:extLst>
          </p:cNvPr>
          <p:cNvSpPr/>
          <p:nvPr/>
        </p:nvSpPr>
        <p:spPr>
          <a:xfrm>
            <a:off x="4953000" y="2952062"/>
            <a:ext cx="196072" cy="228600"/>
          </a:xfrm>
          <a:prstGeom prst="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540" tIns="28771" rIns="57540" bIns="28771" rtlCol="0" anchor="ctr"/>
          <a:lstStyle/>
          <a:p>
            <a:pPr algn="ctr" defTabSz="575523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A16E76C0-6DE1-19CC-3447-813812C5A0E0}"/>
              </a:ext>
            </a:extLst>
          </p:cNvPr>
          <p:cNvSpPr/>
          <p:nvPr/>
        </p:nvSpPr>
        <p:spPr>
          <a:xfrm>
            <a:off x="7315200" y="3429000"/>
            <a:ext cx="171233" cy="228600"/>
          </a:xfrm>
          <a:prstGeom prst="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540" tIns="28771" rIns="57540" bIns="28771" rtlCol="0" anchor="ctr"/>
          <a:lstStyle/>
          <a:p>
            <a:pPr algn="ctr" defTabSz="575523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70AA4FC0-C8B2-C3EE-FAA9-E0AB2ED9819E}"/>
              </a:ext>
            </a:extLst>
          </p:cNvPr>
          <p:cNvSpPr/>
          <p:nvPr/>
        </p:nvSpPr>
        <p:spPr>
          <a:xfrm>
            <a:off x="8686800" y="3846368"/>
            <a:ext cx="169019" cy="228600"/>
          </a:xfrm>
          <a:prstGeom prst="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540" tIns="28771" rIns="57540" bIns="28771" rtlCol="0" anchor="ctr"/>
          <a:lstStyle/>
          <a:p>
            <a:pPr algn="ctr" defTabSz="575523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C7C35291-0D70-491C-9831-5FE204A3C6F5}"/>
              </a:ext>
            </a:extLst>
          </p:cNvPr>
          <p:cNvSpPr/>
          <p:nvPr/>
        </p:nvSpPr>
        <p:spPr>
          <a:xfrm>
            <a:off x="820625" y="1179684"/>
            <a:ext cx="71840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7483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:  MRVT </a:t>
            </a:r>
            <a:r>
              <a:rPr lang="vi-VN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Mùa hè; Dấu chấm, dấu hai chấm</a:t>
            </a:r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8620905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91703"/>
            <a:ext cx="8382000" cy="6566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117929" y="2743200"/>
            <a:ext cx="8773886" cy="1187054"/>
          </a:xfrm>
          <a:prstGeom prst="rect">
            <a:avLst/>
          </a:prstGeom>
        </p:spPr>
        <p:txBody>
          <a:bodyPr wrap="none" lIns="57552" tIns="28776" rIns="57552" bIns="2877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36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3600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199</Words>
  <Application>Microsoft Office PowerPoint</Application>
  <PresentationFormat>On-screen Show (4:3)</PresentationFormat>
  <Paragraphs>42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1_Office Theme</vt:lpstr>
      <vt:lpstr>2_Default Design</vt:lpstr>
      <vt:lpstr>1_Default Design</vt:lpstr>
      <vt:lpstr>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</cp:lastModifiedBy>
  <cp:revision>16</cp:revision>
  <dcterms:created xsi:type="dcterms:W3CDTF">2022-09-24T08:38:01Z</dcterms:created>
  <dcterms:modified xsi:type="dcterms:W3CDTF">2024-10-23T15:49:42Z</dcterms:modified>
</cp:coreProperties>
</file>